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56" r:id="rId5"/>
    <p:sldId id="325" r:id="rId6"/>
    <p:sldId id="324" r:id="rId7"/>
    <p:sldId id="323" r:id="rId8"/>
    <p:sldId id="296" r:id="rId9"/>
    <p:sldId id="354" r:id="rId10"/>
    <p:sldId id="589" r:id="rId11"/>
    <p:sldId id="396" r:id="rId12"/>
    <p:sldId id="395" r:id="rId13"/>
    <p:sldId id="591" r:id="rId14"/>
    <p:sldId id="590" r:id="rId15"/>
    <p:sldId id="337" r:id="rId16"/>
    <p:sldId id="310" r:id="rId17"/>
    <p:sldId id="342" r:id="rId18"/>
    <p:sldId id="311" r:id="rId19"/>
    <p:sldId id="312" r:id="rId20"/>
    <p:sldId id="317" r:id="rId21"/>
    <p:sldId id="318" r:id="rId22"/>
    <p:sldId id="320" r:id="rId23"/>
    <p:sldId id="329" r:id="rId24"/>
    <p:sldId id="321" r:id="rId25"/>
    <p:sldId id="592" r:id="rId26"/>
    <p:sldId id="326" r:id="rId27"/>
    <p:sldId id="332" r:id="rId28"/>
    <p:sldId id="597" r:id="rId29"/>
    <p:sldId id="593" r:id="rId30"/>
    <p:sldId id="599" r:id="rId31"/>
    <p:sldId id="594" r:id="rId32"/>
    <p:sldId id="595" r:id="rId33"/>
    <p:sldId id="596" r:id="rId34"/>
    <p:sldId id="335" r:id="rId35"/>
    <p:sldId id="338" r:id="rId36"/>
    <p:sldId id="331" r:id="rId37"/>
    <p:sldId id="340" r:id="rId38"/>
    <p:sldId id="333" r:id="rId39"/>
    <p:sldId id="358" r:id="rId40"/>
    <p:sldId id="346" r:id="rId41"/>
    <p:sldId id="348" r:id="rId42"/>
    <p:sldId id="349" r:id="rId43"/>
    <p:sldId id="350" r:id="rId44"/>
    <p:sldId id="352" r:id="rId45"/>
    <p:sldId id="356" r:id="rId46"/>
    <p:sldId id="357" r:id="rId47"/>
    <p:sldId id="588" r:id="rId48"/>
    <p:sldId id="600" r:id="rId49"/>
    <p:sldId id="601" r:id="rId50"/>
    <p:sldId id="6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C0"/>
    <a:srgbClr val="F6AC72"/>
    <a:srgbClr val="5B9ACD"/>
    <a:srgbClr val="2F7FC0"/>
    <a:srgbClr val="E42E4E"/>
    <a:srgbClr val="48C0C2"/>
    <a:srgbClr val="9C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 autoAdjust="0"/>
    <p:restoredTop sz="92308" autoAdjust="0"/>
  </p:normalViewPr>
  <p:slideViewPr>
    <p:cSldViewPr snapToGrid="0">
      <p:cViewPr varScale="1">
        <p:scale>
          <a:sx n="73" d="100"/>
          <a:sy n="73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suf Satilmis" userId="a3e4faa8-c8db-46ed-9760-fe878fd9015c" providerId="ADAL" clId="{C51C7B28-C34B-4D85-A236-31229A5BCAC8}"/>
    <pc:docChg chg="modSld">
      <pc:chgData name="Yusuf Satilmis" userId="a3e4faa8-c8db-46ed-9760-fe878fd9015c" providerId="ADAL" clId="{C51C7B28-C34B-4D85-A236-31229A5BCAC8}" dt="2023-09-12T11:33:44.739" v="0"/>
      <pc:docMkLst>
        <pc:docMk/>
      </pc:docMkLst>
      <pc:sldChg chg="modSp mod">
        <pc:chgData name="Yusuf Satilmis" userId="a3e4faa8-c8db-46ed-9760-fe878fd9015c" providerId="ADAL" clId="{C51C7B28-C34B-4D85-A236-31229A5BCAC8}" dt="2023-09-12T11:33:44.739" v="0"/>
        <pc:sldMkLst>
          <pc:docMk/>
          <pc:sldMk cId="3270928644" sldId="256"/>
        </pc:sldMkLst>
        <pc:spChg chg="mod">
          <ac:chgData name="Yusuf Satilmis" userId="a3e4faa8-c8db-46ed-9760-fe878fd9015c" providerId="ADAL" clId="{C51C7B28-C34B-4D85-A236-31229A5BCAC8}" dt="2023-09-12T11:33:44.739" v="0"/>
          <ac:spMkLst>
            <pc:docMk/>
            <pc:sldMk cId="3270928644" sldId="256"/>
            <ac:spMk id="4" creationId="{7B4C1D8E-8767-44D0-909C-BFB5246C3FA7}"/>
          </ac:spMkLst>
        </pc:spChg>
      </pc:sldChg>
    </pc:docChg>
  </pc:docChgLst>
  <pc:docChgLst>
    <pc:chgData name="Yusuf Satilmis" userId="a3e4faa8-c8db-46ed-9760-fe878fd9015c" providerId="ADAL" clId="{570BCCC6-044E-41F3-BF09-F57F042E6903}"/>
    <pc:docChg chg="undo custSel addSld delSld modSld">
      <pc:chgData name="Yusuf Satilmis" userId="a3e4faa8-c8db-46ed-9760-fe878fd9015c" providerId="ADAL" clId="{570BCCC6-044E-41F3-BF09-F57F042E6903}" dt="2023-04-19T10:35:29.784" v="668" actId="20577"/>
      <pc:docMkLst>
        <pc:docMk/>
      </pc:docMkLst>
      <pc:sldChg chg="modSp mod">
        <pc:chgData name="Yusuf Satilmis" userId="a3e4faa8-c8db-46ed-9760-fe878fd9015c" providerId="ADAL" clId="{570BCCC6-044E-41F3-BF09-F57F042E6903}" dt="2023-04-19T10:17:30.207" v="133" actId="20577"/>
        <pc:sldMkLst>
          <pc:docMk/>
          <pc:sldMk cId="3902120973" sldId="296"/>
        </pc:sldMkLst>
        <pc:spChg chg="mod">
          <ac:chgData name="Yusuf Satilmis" userId="a3e4faa8-c8db-46ed-9760-fe878fd9015c" providerId="ADAL" clId="{570BCCC6-044E-41F3-BF09-F57F042E6903}" dt="2023-04-19T10:11:58.179" v="10" actId="20577"/>
          <ac:spMkLst>
            <pc:docMk/>
            <pc:sldMk cId="3902120973" sldId="296"/>
            <ac:spMk id="4" creationId="{B3A585D8-7632-4D65-A198-FA1F0CC9067F}"/>
          </ac:spMkLst>
        </pc:spChg>
        <pc:spChg chg="mod">
          <ac:chgData name="Yusuf Satilmis" userId="a3e4faa8-c8db-46ed-9760-fe878fd9015c" providerId="ADAL" clId="{570BCCC6-044E-41F3-BF09-F57F042E6903}" dt="2023-04-19T10:17:30.207" v="133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4003207189" sldId="323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1366797619" sldId="324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3968287193" sldId="325"/>
        </pc:sldMkLst>
      </pc:sldChg>
      <pc:sldChg chg="modSp mod">
        <pc:chgData name="Yusuf Satilmis" userId="a3e4faa8-c8db-46ed-9760-fe878fd9015c" providerId="ADAL" clId="{570BCCC6-044E-41F3-BF09-F57F042E6903}" dt="2023-04-19T10:17:53.530" v="142" actId="20577"/>
        <pc:sldMkLst>
          <pc:docMk/>
          <pc:sldMk cId="2259953443" sldId="358"/>
        </pc:sldMkLst>
        <pc:spChg chg="mod">
          <ac:chgData name="Yusuf Satilmis" userId="a3e4faa8-c8db-46ed-9760-fe878fd9015c" providerId="ADAL" clId="{570BCCC6-044E-41F3-BF09-F57F042E6903}" dt="2023-04-19T10:17:53.530" v="142" actId="20577"/>
          <ac:spMkLst>
            <pc:docMk/>
            <pc:sldMk cId="2259953443" sldId="358"/>
            <ac:spMk id="4" creationId="{BDB6620D-D30D-85DC-E2BC-4B1FF08B5473}"/>
          </ac:spMkLst>
        </pc:spChg>
      </pc:sldChg>
      <pc:sldChg chg="addSp modSp">
        <pc:chgData name="Yusuf Satilmis" userId="a3e4faa8-c8db-46ed-9760-fe878fd9015c" providerId="ADAL" clId="{570BCCC6-044E-41F3-BF09-F57F042E6903}" dt="2023-04-19T10:20:43.412" v="146"/>
        <pc:sldMkLst>
          <pc:docMk/>
          <pc:sldMk cId="2008274014" sldId="388"/>
        </pc:sldMkLst>
        <pc:spChg chg="add mod">
          <ac:chgData name="Yusuf Satilmis" userId="a3e4faa8-c8db-46ed-9760-fe878fd9015c" providerId="ADAL" clId="{570BCCC6-044E-41F3-BF09-F57F042E6903}" dt="2023-04-19T10:20:43.412" v="146"/>
          <ac:spMkLst>
            <pc:docMk/>
            <pc:sldMk cId="2008274014" sldId="388"/>
            <ac:spMk id="4" creationId="{B0ADBAAC-D243-4AB9-F490-BC43F6493D97}"/>
          </ac:spMkLst>
        </pc:spChg>
      </pc:sldChg>
      <pc:sldChg chg="addSp modSp">
        <pc:chgData name="Yusuf Satilmis" userId="a3e4faa8-c8db-46ed-9760-fe878fd9015c" providerId="ADAL" clId="{570BCCC6-044E-41F3-BF09-F57F042E6903}" dt="2023-04-19T10:20:42.392" v="145"/>
        <pc:sldMkLst>
          <pc:docMk/>
          <pc:sldMk cId="1995236632" sldId="389"/>
        </pc:sldMkLst>
        <pc:spChg chg="add mod">
          <ac:chgData name="Yusuf Satilmis" userId="a3e4faa8-c8db-46ed-9760-fe878fd9015c" providerId="ADAL" clId="{570BCCC6-044E-41F3-BF09-F57F042E6903}" dt="2023-04-19T10:20:42.392" v="145"/>
          <ac:spMkLst>
            <pc:docMk/>
            <pc:sldMk cId="1995236632" sldId="389"/>
            <ac:spMk id="3" creationId="{50FCB863-17BC-AA84-2DBA-75359B930A49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475127812" sldId="390"/>
        </pc:sldMkLst>
      </pc:sldChg>
      <pc:sldChg chg="addSp modSp">
        <pc:chgData name="Yusuf Satilmis" userId="a3e4faa8-c8db-46ed-9760-fe878fd9015c" providerId="ADAL" clId="{570BCCC6-044E-41F3-BF09-F57F042E6903}" dt="2023-04-19T10:20:40.967" v="144"/>
        <pc:sldMkLst>
          <pc:docMk/>
          <pc:sldMk cId="1205995160" sldId="391"/>
        </pc:sldMkLst>
        <pc:spChg chg="add mod">
          <ac:chgData name="Yusuf Satilmis" userId="a3e4faa8-c8db-46ed-9760-fe878fd9015c" providerId="ADAL" clId="{570BCCC6-044E-41F3-BF09-F57F042E6903}" dt="2023-04-19T10:20:40.967" v="144"/>
          <ac:spMkLst>
            <pc:docMk/>
            <pc:sldMk cId="1205995160" sldId="391"/>
            <ac:spMk id="3" creationId="{916963CF-AB3A-251B-4F9A-08508EA7AD1C}"/>
          </ac:spMkLst>
        </pc:spChg>
      </pc:sldChg>
      <pc:sldChg chg="addSp modSp new mod">
        <pc:chgData name="Yusuf Satilmis" userId="a3e4faa8-c8db-46ed-9760-fe878fd9015c" providerId="ADAL" clId="{570BCCC6-044E-41F3-BF09-F57F042E6903}" dt="2023-04-19T10:29:27.098" v="533" actId="313"/>
        <pc:sldMkLst>
          <pc:docMk/>
          <pc:sldMk cId="1598411717" sldId="392"/>
        </pc:sldMkLst>
        <pc:spChg chg="mod">
          <ac:chgData name="Yusuf Satilmis" userId="a3e4faa8-c8db-46ed-9760-fe878fd9015c" providerId="ADAL" clId="{570BCCC6-044E-41F3-BF09-F57F042E6903}" dt="2023-04-19T10:20:54.983" v="158" actId="20577"/>
          <ac:spMkLst>
            <pc:docMk/>
            <pc:sldMk cId="1598411717" sldId="392"/>
            <ac:spMk id="2" creationId="{2AF10C8E-8505-7852-6597-3594E0185F9A}"/>
          </ac:spMkLst>
        </pc:spChg>
        <pc:spChg chg="add mod">
          <ac:chgData name="Yusuf Satilmis" userId="a3e4faa8-c8db-46ed-9760-fe878fd9015c" providerId="ADAL" clId="{570BCCC6-044E-41F3-BF09-F57F042E6903}" dt="2023-04-19T10:20:50.028" v="147"/>
          <ac:spMkLst>
            <pc:docMk/>
            <pc:sldMk cId="1598411717" sldId="392"/>
            <ac:spMk id="3" creationId="{AB1CFEC6-4FFA-36F7-79E4-531B80303E4C}"/>
          </ac:spMkLst>
        </pc:spChg>
        <pc:spChg chg="add mod">
          <ac:chgData name="Yusuf Satilmis" userId="a3e4faa8-c8db-46ed-9760-fe878fd9015c" providerId="ADAL" clId="{570BCCC6-044E-41F3-BF09-F57F042E6903}" dt="2023-04-19T10:29:27.098" v="533" actId="313"/>
          <ac:spMkLst>
            <pc:docMk/>
            <pc:sldMk cId="1598411717" sldId="392"/>
            <ac:spMk id="4" creationId="{1F2F5E92-1C42-FD19-85E7-E465CA971FD6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662736011" sldId="392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262627483" sldId="393"/>
        </pc:sldMkLst>
      </pc:sldChg>
      <pc:sldChg chg="addSp modSp new mod">
        <pc:chgData name="Yusuf Satilmis" userId="a3e4faa8-c8db-46ed-9760-fe878fd9015c" providerId="ADAL" clId="{570BCCC6-044E-41F3-BF09-F57F042E6903}" dt="2023-04-19T10:35:29.784" v="668" actId="20577"/>
        <pc:sldMkLst>
          <pc:docMk/>
          <pc:sldMk cId="3766508839" sldId="393"/>
        </pc:sldMkLst>
        <pc:spChg chg="mod">
          <ac:chgData name="Yusuf Satilmis" userId="a3e4faa8-c8db-46ed-9760-fe878fd9015c" providerId="ADAL" clId="{570BCCC6-044E-41F3-BF09-F57F042E6903}" dt="2023-04-19T10:34:40.492" v="549" actId="20577"/>
          <ac:spMkLst>
            <pc:docMk/>
            <pc:sldMk cId="3766508839" sldId="393"/>
            <ac:spMk id="2" creationId="{E4A98868-3557-5C95-CA04-BF3F289A8414}"/>
          </ac:spMkLst>
        </pc:spChg>
        <pc:spChg chg="add mod">
          <ac:chgData name="Yusuf Satilmis" userId="a3e4faa8-c8db-46ed-9760-fe878fd9015c" providerId="ADAL" clId="{570BCCC6-044E-41F3-BF09-F57F042E6903}" dt="2023-04-19T10:35:29.784" v="668" actId="20577"/>
          <ac:spMkLst>
            <pc:docMk/>
            <pc:sldMk cId="3766508839" sldId="393"/>
            <ac:spMk id="3" creationId="{65E39790-634F-328D-C5A4-EB4393B662EB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16531739" sldId="394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330035325" sldId="395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976863673" sldId="396"/>
        </pc:sldMkLst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880025525" sldId="397"/>
        </pc:sldMkLst>
        <pc:spChg chg="mod">
          <ac:chgData name="Yusuf Satilmis" userId="a3e4faa8-c8db-46ed-9760-fe878fd9015c" providerId="ADAL" clId="{570BCCC6-044E-41F3-BF09-F57F042E6903}" dt="2023-04-19T10:14:14.848" v="82" actId="20577"/>
          <ac:spMkLst>
            <pc:docMk/>
            <pc:sldMk cId="880025525" sldId="397"/>
            <ac:spMk id="2" creationId="{FC7A5184-AD97-7075-191B-8A67DEA291AC}"/>
          </ac:spMkLst>
        </pc:spChg>
        <pc:spChg chg="add mod">
          <ac:chgData name="Yusuf Satilmis" userId="a3e4faa8-c8db-46ed-9760-fe878fd9015c" providerId="ADAL" clId="{570BCCC6-044E-41F3-BF09-F57F042E6903}" dt="2023-04-19T10:14:24.233" v="85" actId="14100"/>
          <ac:spMkLst>
            <pc:docMk/>
            <pc:sldMk cId="880025525" sldId="397"/>
            <ac:spMk id="3" creationId="{8B1CA4FF-928D-4AC7-318F-7B2AB39DAFF6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131500604" sldId="398"/>
        </pc:sldMkLst>
        <pc:spChg chg="mod">
          <ac:chgData name="Yusuf Satilmis" userId="a3e4faa8-c8db-46ed-9760-fe878fd9015c" providerId="ADAL" clId="{570BCCC6-044E-41F3-BF09-F57F042E6903}" dt="2023-04-19T10:15:18.514" v="115" actId="20577"/>
          <ac:spMkLst>
            <pc:docMk/>
            <pc:sldMk cId="131500604" sldId="398"/>
            <ac:spMk id="2" creationId="{F8095E4E-FF9A-6E58-B00A-EDAF4F634D32}"/>
          </ac:spMkLst>
        </pc:spChg>
        <pc:spChg chg="add mod">
          <ac:chgData name="Yusuf Satilmis" userId="a3e4faa8-c8db-46ed-9760-fe878fd9015c" providerId="ADAL" clId="{570BCCC6-044E-41F3-BF09-F57F042E6903}" dt="2023-04-19T10:14:45.465" v="88" actId="14100"/>
          <ac:spMkLst>
            <pc:docMk/>
            <pc:sldMk cId="131500604" sldId="398"/>
            <ac:spMk id="3" creationId="{23F9FCB0-2E63-E909-FF75-F1418A11B5A7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440499992" sldId="399"/>
        </pc:sldMkLst>
        <pc:spChg chg="mod">
          <ac:chgData name="Yusuf Satilmis" userId="a3e4faa8-c8db-46ed-9760-fe878fd9015c" providerId="ADAL" clId="{570BCCC6-044E-41F3-BF09-F57F042E6903}" dt="2023-04-19T10:15:14.097" v="112" actId="20577"/>
          <ac:spMkLst>
            <pc:docMk/>
            <pc:sldMk cId="440499992" sldId="399"/>
            <ac:spMk id="2" creationId="{E36D0CF4-9865-1C27-D04B-CE6C0BE34534}"/>
          </ac:spMkLst>
        </pc:spChg>
        <pc:spChg chg="add mod">
          <ac:chgData name="Yusuf Satilmis" userId="a3e4faa8-c8db-46ed-9760-fe878fd9015c" providerId="ADAL" clId="{570BCCC6-044E-41F3-BF09-F57F042E6903}" dt="2023-04-19T10:14:57.613" v="90"/>
          <ac:spMkLst>
            <pc:docMk/>
            <pc:sldMk cId="440499992" sldId="399"/>
            <ac:spMk id="3" creationId="{52A90F65-4536-BE73-7EA4-D40A4F3E2968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4232920607" sldId="400"/>
        </pc:sldMkLst>
      </pc:sldChg>
      <pc:sldChg chg="new del">
        <pc:chgData name="Yusuf Satilmis" userId="a3e4faa8-c8db-46ed-9760-fe878fd9015c" providerId="ADAL" clId="{570BCCC6-044E-41F3-BF09-F57F042E6903}" dt="2023-04-19T10:15:57.253" v="116" actId="2696"/>
        <pc:sldMkLst>
          <pc:docMk/>
          <pc:sldMk cId="568030924" sldId="401"/>
        </pc:sldMkLst>
      </pc:sldChg>
    </pc:docChg>
  </pc:docChgLst>
  <pc:docChgLst>
    <pc:chgData name="Jessica Benkaroun" userId="1c3ff5c9-3eca-455c-8377-661434481778" providerId="ADAL" clId="{0ED6F87D-4C40-48B1-A45A-2B1409D55899}"/>
    <pc:docChg chg="delSld modSld">
      <pc:chgData name="Jessica Benkaroun" userId="1c3ff5c9-3eca-455c-8377-661434481778" providerId="ADAL" clId="{0ED6F87D-4C40-48B1-A45A-2B1409D55899}" dt="2023-11-01T15:45:28.549" v="70"/>
      <pc:docMkLst>
        <pc:docMk/>
      </pc:docMkLst>
      <pc:sldChg chg="addSp modSp mod modAnim">
        <pc:chgData name="Jessica Benkaroun" userId="1c3ff5c9-3eca-455c-8377-661434481778" providerId="ADAL" clId="{0ED6F87D-4C40-48B1-A45A-2B1409D55899}" dt="2023-11-01T15:43:17.228" v="64" actId="20577"/>
        <pc:sldMkLst>
          <pc:docMk/>
          <pc:sldMk cId="799080178" sldId="354"/>
        </pc:sldMkLst>
        <pc:spChg chg="mod">
          <ac:chgData name="Jessica Benkaroun" userId="1c3ff5c9-3eca-455c-8377-661434481778" providerId="ADAL" clId="{0ED6F87D-4C40-48B1-A45A-2B1409D55899}" dt="2023-11-01T15:43:17.228" v="64" actId="20577"/>
          <ac:spMkLst>
            <pc:docMk/>
            <pc:sldMk cId="799080178" sldId="354"/>
            <ac:spMk id="5" creationId="{6C17FF82-3C6B-FF63-7B7C-8A4519711977}"/>
          </ac:spMkLst>
        </pc:spChg>
        <pc:picChg chg="add mod">
          <ac:chgData name="Jessica Benkaroun" userId="1c3ff5c9-3eca-455c-8377-661434481778" providerId="ADAL" clId="{0ED6F87D-4C40-48B1-A45A-2B1409D55899}" dt="2023-11-01T15:41:05.562" v="5" actId="1076"/>
          <ac:picMkLst>
            <pc:docMk/>
            <pc:sldMk cId="799080178" sldId="354"/>
            <ac:picMk id="6" creationId="{CE42A834-5976-79BB-7391-80337D26AA3F}"/>
          </ac:picMkLst>
        </pc:picChg>
      </pc:sldChg>
      <pc:sldChg chg="del">
        <pc:chgData name="Jessica Benkaroun" userId="1c3ff5c9-3eca-455c-8377-661434481778" providerId="ADAL" clId="{0ED6F87D-4C40-48B1-A45A-2B1409D55899}" dt="2023-11-01T15:34:00.124" v="0" actId="47"/>
        <pc:sldMkLst>
          <pc:docMk/>
          <pc:sldMk cId="4221281157" sldId="393"/>
        </pc:sldMkLst>
      </pc:sldChg>
      <pc:sldChg chg="modSp mod">
        <pc:chgData name="Jessica Benkaroun" userId="1c3ff5c9-3eca-455c-8377-661434481778" providerId="ADAL" clId="{0ED6F87D-4C40-48B1-A45A-2B1409D55899}" dt="2023-11-01T15:44:58.978" v="67" actId="1076"/>
        <pc:sldMkLst>
          <pc:docMk/>
          <pc:sldMk cId="3773760650" sldId="397"/>
        </pc:sldMkLst>
        <pc:spChg chg="mod">
          <ac:chgData name="Jessica Benkaroun" userId="1c3ff5c9-3eca-455c-8377-661434481778" providerId="ADAL" clId="{0ED6F87D-4C40-48B1-A45A-2B1409D55899}" dt="2023-11-01T15:44:55.724" v="66" actId="20577"/>
          <ac:spMkLst>
            <pc:docMk/>
            <pc:sldMk cId="3773760650" sldId="397"/>
            <ac:spMk id="4" creationId="{520CB8EF-1F7B-8A65-0E7B-4B61346BDD44}"/>
          </ac:spMkLst>
        </pc:spChg>
        <pc:spChg chg="mod">
          <ac:chgData name="Jessica Benkaroun" userId="1c3ff5c9-3eca-455c-8377-661434481778" providerId="ADAL" clId="{0ED6F87D-4C40-48B1-A45A-2B1409D55899}" dt="2023-11-01T15:44:58.978" v="67" actId="1076"/>
          <ac:spMkLst>
            <pc:docMk/>
            <pc:sldMk cId="3773760650" sldId="397"/>
            <ac:spMk id="6" creationId="{C3D1E72E-DCBA-35FA-4C89-9734BF65F9A9}"/>
          </ac:spMkLst>
        </pc:spChg>
      </pc:sldChg>
      <pc:sldChg chg="modAnim">
        <pc:chgData name="Jessica Benkaroun" userId="1c3ff5c9-3eca-455c-8377-661434481778" providerId="ADAL" clId="{0ED6F87D-4C40-48B1-A45A-2B1409D55899}" dt="2023-11-01T15:45:28.549" v="70"/>
        <pc:sldMkLst>
          <pc:docMk/>
          <pc:sldMk cId="831066449" sldId="398"/>
        </pc:sldMkLst>
      </pc:sldChg>
    </pc:docChg>
  </pc:docChgLst>
  <pc:docChgLst>
    <pc:chgData name="Yusuf Satilmis" userId="a3e4faa8-c8db-46ed-9760-fe878fd9015c" providerId="ADAL" clId="{366D7E34-BB26-4FA7-92AD-929706A8538F}"/>
    <pc:docChg chg="undo redo custSel addSld delSld modSld sldOrd">
      <pc:chgData name="Yusuf Satilmis" userId="a3e4faa8-c8db-46ed-9760-fe878fd9015c" providerId="ADAL" clId="{366D7E34-BB26-4FA7-92AD-929706A8538F}" dt="2023-05-02T09:43:21.414" v="1300" actId="20577"/>
      <pc:docMkLst>
        <pc:docMk/>
      </pc:docMkLst>
      <pc:sldChg chg="modSp add del mod">
        <pc:chgData name="Yusuf Satilmis" userId="a3e4faa8-c8db-46ed-9760-fe878fd9015c" providerId="ADAL" clId="{366D7E34-BB26-4FA7-92AD-929706A8538F}" dt="2023-04-20T14:06:07.463" v="50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366D7E34-BB26-4FA7-92AD-929706A8538F}" dt="2023-04-20T14:06:07.463" v="50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modSp add del mod ord">
        <pc:chgData name="Yusuf Satilmis" userId="a3e4faa8-c8db-46ed-9760-fe878fd9015c" providerId="ADAL" clId="{366D7E34-BB26-4FA7-92AD-929706A8538F}" dt="2023-04-21T10:09:28.964" v="1148"/>
        <pc:sldMkLst>
          <pc:docMk/>
          <pc:sldMk cId="3902120973" sldId="296"/>
        </pc:sldMkLst>
        <pc:spChg chg="mod">
          <ac:chgData name="Yusuf Satilmis" userId="a3e4faa8-c8db-46ed-9760-fe878fd9015c" providerId="ADAL" clId="{366D7E34-BB26-4FA7-92AD-929706A8538F}" dt="2023-04-21T10:03:22.824" v="1078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 del">
        <pc:chgData name="Yusuf Satilmis" userId="a3e4faa8-c8db-46ed-9760-fe878fd9015c" providerId="ADAL" clId="{366D7E34-BB26-4FA7-92AD-929706A8538F}" dt="2023-04-20T14:05:53.204" v="40" actId="47"/>
        <pc:sldMkLst>
          <pc:docMk/>
          <pc:sldMk cId="4003207189" sldId="323"/>
        </pc:sldMkLst>
      </pc:sldChg>
      <pc:sldChg chg="add del">
        <pc:chgData name="Yusuf Satilmis" userId="a3e4faa8-c8db-46ed-9760-fe878fd9015c" providerId="ADAL" clId="{366D7E34-BB26-4FA7-92AD-929706A8538F}" dt="2023-04-20T14:05:52.789" v="39" actId="47"/>
        <pc:sldMkLst>
          <pc:docMk/>
          <pc:sldMk cId="1366797619" sldId="324"/>
        </pc:sldMkLst>
      </pc:sldChg>
      <pc:sldChg chg="add del">
        <pc:chgData name="Yusuf Satilmis" userId="a3e4faa8-c8db-46ed-9760-fe878fd9015c" providerId="ADAL" clId="{366D7E34-BB26-4FA7-92AD-929706A8538F}" dt="2023-04-20T14:05:52.389" v="38" actId="47"/>
        <pc:sldMkLst>
          <pc:docMk/>
          <pc:sldMk cId="3968287193" sldId="325"/>
        </pc:sldMkLst>
      </pc:sldChg>
      <pc:sldChg chg="del">
        <pc:chgData name="Yusuf Satilmis" userId="a3e4faa8-c8db-46ed-9760-fe878fd9015c" providerId="ADAL" clId="{366D7E34-BB26-4FA7-92AD-929706A8538F}" dt="2023-04-20T14:05:49.527" v="19" actId="47"/>
        <pc:sldMkLst>
          <pc:docMk/>
          <pc:sldMk cId="686131445" sldId="345"/>
        </pc:sldMkLst>
      </pc:sldChg>
      <pc:sldChg chg="del">
        <pc:chgData name="Yusuf Satilmis" userId="a3e4faa8-c8db-46ed-9760-fe878fd9015c" providerId="ADAL" clId="{366D7E34-BB26-4FA7-92AD-929706A8538F}" dt="2023-04-20T14:05:49.496" v="18" actId="47"/>
        <pc:sldMkLst>
          <pc:docMk/>
          <pc:sldMk cId="1741015802" sldId="346"/>
        </pc:sldMkLst>
      </pc:sldChg>
      <pc:sldChg chg="del">
        <pc:chgData name="Yusuf Satilmis" userId="a3e4faa8-c8db-46ed-9760-fe878fd9015c" providerId="ADAL" clId="{366D7E34-BB26-4FA7-92AD-929706A8538F}" dt="2023-04-20T14:05:49.462" v="17" actId="47"/>
        <pc:sldMkLst>
          <pc:docMk/>
          <pc:sldMk cId="3795066687" sldId="347"/>
        </pc:sldMkLst>
      </pc:sldChg>
      <pc:sldChg chg="del">
        <pc:chgData name="Yusuf Satilmis" userId="a3e4faa8-c8db-46ed-9760-fe878fd9015c" providerId="ADAL" clId="{366D7E34-BB26-4FA7-92AD-929706A8538F}" dt="2023-04-20T14:05:48.971" v="5" actId="47"/>
        <pc:sldMkLst>
          <pc:docMk/>
          <pc:sldMk cId="3451574082" sldId="348"/>
        </pc:sldMkLst>
      </pc:sldChg>
      <pc:sldChg chg="del">
        <pc:chgData name="Yusuf Satilmis" userId="a3e4faa8-c8db-46ed-9760-fe878fd9015c" providerId="ADAL" clId="{366D7E34-BB26-4FA7-92AD-929706A8538F}" dt="2023-04-20T14:05:48.947" v="4" actId="47"/>
        <pc:sldMkLst>
          <pc:docMk/>
          <pc:sldMk cId="595851929" sldId="349"/>
        </pc:sldMkLst>
      </pc:sldChg>
      <pc:sldChg chg="del">
        <pc:chgData name="Yusuf Satilmis" userId="a3e4faa8-c8db-46ed-9760-fe878fd9015c" providerId="ADAL" clId="{366D7E34-BB26-4FA7-92AD-929706A8538F}" dt="2023-04-20T14:05:48.890" v="3" actId="47"/>
        <pc:sldMkLst>
          <pc:docMk/>
          <pc:sldMk cId="100583515" sldId="350"/>
        </pc:sldMkLst>
      </pc:sldChg>
      <pc:sldChg chg="del">
        <pc:chgData name="Yusuf Satilmis" userId="a3e4faa8-c8db-46ed-9760-fe878fd9015c" providerId="ADAL" clId="{366D7E34-BB26-4FA7-92AD-929706A8538F}" dt="2023-04-20T14:05:48.865" v="2" actId="47"/>
        <pc:sldMkLst>
          <pc:docMk/>
          <pc:sldMk cId="2629492604" sldId="351"/>
        </pc:sldMkLst>
      </pc:sldChg>
      <pc:sldChg chg="del">
        <pc:chgData name="Yusuf Satilmis" userId="a3e4faa8-c8db-46ed-9760-fe878fd9015c" providerId="ADAL" clId="{366D7E34-BB26-4FA7-92AD-929706A8538F}" dt="2023-04-20T14:05:48.825" v="1" actId="47"/>
        <pc:sldMkLst>
          <pc:docMk/>
          <pc:sldMk cId="1821371042" sldId="352"/>
        </pc:sldMkLst>
      </pc:sldChg>
      <pc:sldChg chg="del">
        <pc:chgData name="Yusuf Satilmis" userId="a3e4faa8-c8db-46ed-9760-fe878fd9015c" providerId="ADAL" clId="{366D7E34-BB26-4FA7-92AD-929706A8538F}" dt="2023-04-20T14:05:48.392" v="0" actId="47"/>
        <pc:sldMkLst>
          <pc:docMk/>
          <pc:sldMk cId="1559354195" sldId="353"/>
        </pc:sldMkLst>
      </pc:sldChg>
      <pc:sldChg chg="delSp modSp add del mod">
        <pc:chgData name="Yusuf Satilmis" userId="a3e4faa8-c8db-46ed-9760-fe878fd9015c" providerId="ADAL" clId="{366D7E34-BB26-4FA7-92AD-929706A8538F}" dt="2023-04-20T14:16:05.975" v="222" actId="20577"/>
        <pc:sldMkLst>
          <pc:docMk/>
          <pc:sldMk cId="799080178" sldId="354"/>
        </pc:sldMkLst>
        <pc:spChg chg="mod">
          <ac:chgData name="Yusuf Satilmis" userId="a3e4faa8-c8db-46ed-9760-fe878fd9015c" providerId="ADAL" clId="{366D7E34-BB26-4FA7-92AD-929706A8538F}" dt="2023-04-20T14:16:05.975" v="222" actId="20577"/>
          <ac:spMkLst>
            <pc:docMk/>
            <pc:sldMk cId="799080178" sldId="354"/>
            <ac:spMk id="3" creationId="{ED069E0F-9C2D-4BBE-A579-EA1EFA578934}"/>
          </ac:spMkLst>
        </pc:spChg>
        <pc:spChg chg="mod">
          <ac:chgData name="Yusuf Satilmis" userId="a3e4faa8-c8db-46ed-9760-fe878fd9015c" providerId="ADAL" clId="{366D7E34-BB26-4FA7-92AD-929706A8538F}" dt="2023-04-20T14:16:01.006" v="216" actId="20577"/>
          <ac:spMkLst>
            <pc:docMk/>
            <pc:sldMk cId="799080178" sldId="354"/>
            <ac:spMk id="5" creationId="{6C17FF82-3C6B-FF63-7B7C-8A4519711977}"/>
          </ac:spMkLst>
        </pc:spChg>
        <pc:spChg chg="del">
          <ac:chgData name="Yusuf Satilmis" userId="a3e4faa8-c8db-46ed-9760-fe878fd9015c" providerId="ADAL" clId="{366D7E34-BB26-4FA7-92AD-929706A8538F}" dt="2023-04-20T14:15:48.815" v="212" actId="478"/>
          <ac:spMkLst>
            <pc:docMk/>
            <pc:sldMk cId="799080178" sldId="354"/>
            <ac:spMk id="7" creationId="{DB055FE9-46B8-0AF7-225B-8FDD2CE646F6}"/>
          </ac:spMkLst>
        </pc:spChg>
        <pc:picChg chg="del">
          <ac:chgData name="Yusuf Satilmis" userId="a3e4faa8-c8db-46ed-9760-fe878fd9015c" providerId="ADAL" clId="{366D7E34-BB26-4FA7-92AD-929706A8538F}" dt="2023-04-20T14:15:46.070" v="211" actId="478"/>
          <ac:picMkLst>
            <pc:docMk/>
            <pc:sldMk cId="799080178" sldId="354"/>
            <ac:picMk id="1026" creationId="{40D994D1-C658-A952-5B0E-FC86B0CC0ADA}"/>
          </ac:picMkLst>
        </pc:picChg>
      </pc:sldChg>
      <pc:sldChg chg="del">
        <pc:chgData name="Yusuf Satilmis" userId="a3e4faa8-c8db-46ed-9760-fe878fd9015c" providerId="ADAL" clId="{366D7E34-BB26-4FA7-92AD-929706A8538F}" dt="2023-04-20T14:05:49.126" v="6" actId="47"/>
        <pc:sldMkLst>
          <pc:docMk/>
          <pc:sldMk cId="2259953443" sldId="358"/>
        </pc:sldMkLst>
      </pc:sldChg>
      <pc:sldChg chg="del">
        <pc:chgData name="Yusuf Satilmis" userId="a3e4faa8-c8db-46ed-9760-fe878fd9015c" providerId="ADAL" clId="{366D7E34-BB26-4FA7-92AD-929706A8538F}" dt="2023-04-20T14:05:49.138" v="7" actId="47"/>
        <pc:sldMkLst>
          <pc:docMk/>
          <pc:sldMk cId="410450650" sldId="359"/>
        </pc:sldMkLst>
      </pc:sldChg>
      <pc:sldChg chg="del">
        <pc:chgData name="Yusuf Satilmis" userId="a3e4faa8-c8db-46ed-9760-fe878fd9015c" providerId="ADAL" clId="{366D7E34-BB26-4FA7-92AD-929706A8538F}" dt="2023-04-20T14:05:49.149" v="8" actId="47"/>
        <pc:sldMkLst>
          <pc:docMk/>
          <pc:sldMk cId="2862951428" sldId="360"/>
        </pc:sldMkLst>
      </pc:sldChg>
      <pc:sldChg chg="del">
        <pc:chgData name="Yusuf Satilmis" userId="a3e4faa8-c8db-46ed-9760-fe878fd9015c" providerId="ADAL" clId="{366D7E34-BB26-4FA7-92AD-929706A8538F}" dt="2023-04-20T14:05:49.187" v="9" actId="47"/>
        <pc:sldMkLst>
          <pc:docMk/>
          <pc:sldMk cId="3018855120" sldId="361"/>
        </pc:sldMkLst>
      </pc:sldChg>
      <pc:sldChg chg="del">
        <pc:chgData name="Yusuf Satilmis" userId="a3e4faa8-c8db-46ed-9760-fe878fd9015c" providerId="ADAL" clId="{366D7E34-BB26-4FA7-92AD-929706A8538F}" dt="2023-04-20T14:05:49.236" v="10" actId="47"/>
        <pc:sldMkLst>
          <pc:docMk/>
          <pc:sldMk cId="1159331560" sldId="362"/>
        </pc:sldMkLst>
      </pc:sldChg>
      <pc:sldChg chg="del">
        <pc:chgData name="Yusuf Satilmis" userId="a3e4faa8-c8db-46ed-9760-fe878fd9015c" providerId="ADAL" clId="{366D7E34-BB26-4FA7-92AD-929706A8538F}" dt="2023-04-20T14:05:49.329" v="13" actId="47"/>
        <pc:sldMkLst>
          <pc:docMk/>
          <pc:sldMk cId="2493495291" sldId="363"/>
        </pc:sldMkLst>
      </pc:sldChg>
      <pc:sldChg chg="del">
        <pc:chgData name="Yusuf Satilmis" userId="a3e4faa8-c8db-46ed-9760-fe878fd9015c" providerId="ADAL" clId="{366D7E34-BB26-4FA7-92AD-929706A8538F}" dt="2023-04-20T14:05:49.297" v="12" actId="47"/>
        <pc:sldMkLst>
          <pc:docMk/>
          <pc:sldMk cId="2748988859" sldId="364"/>
        </pc:sldMkLst>
      </pc:sldChg>
      <pc:sldChg chg="del">
        <pc:chgData name="Yusuf Satilmis" userId="a3e4faa8-c8db-46ed-9760-fe878fd9015c" providerId="ADAL" clId="{366D7E34-BB26-4FA7-92AD-929706A8538F}" dt="2023-04-20T14:05:49.270" v="11" actId="47"/>
        <pc:sldMkLst>
          <pc:docMk/>
          <pc:sldMk cId="1898864038" sldId="365"/>
        </pc:sldMkLst>
      </pc:sldChg>
      <pc:sldChg chg="del">
        <pc:chgData name="Yusuf Satilmis" userId="a3e4faa8-c8db-46ed-9760-fe878fd9015c" providerId="ADAL" clId="{366D7E34-BB26-4FA7-92AD-929706A8538F}" dt="2023-04-20T14:05:49.371" v="14" actId="47"/>
        <pc:sldMkLst>
          <pc:docMk/>
          <pc:sldMk cId="3756414290" sldId="366"/>
        </pc:sldMkLst>
      </pc:sldChg>
      <pc:sldChg chg="del">
        <pc:chgData name="Yusuf Satilmis" userId="a3e4faa8-c8db-46ed-9760-fe878fd9015c" providerId="ADAL" clId="{366D7E34-BB26-4FA7-92AD-929706A8538F}" dt="2023-04-20T14:05:49.389" v="15" actId="47"/>
        <pc:sldMkLst>
          <pc:docMk/>
          <pc:sldMk cId="2439139275" sldId="367"/>
        </pc:sldMkLst>
      </pc:sldChg>
      <pc:sldChg chg="del">
        <pc:chgData name="Yusuf Satilmis" userId="a3e4faa8-c8db-46ed-9760-fe878fd9015c" providerId="ADAL" clId="{366D7E34-BB26-4FA7-92AD-929706A8538F}" dt="2023-04-20T14:05:49.561" v="20" actId="47"/>
        <pc:sldMkLst>
          <pc:docMk/>
          <pc:sldMk cId="3451802744" sldId="368"/>
        </pc:sldMkLst>
      </pc:sldChg>
      <pc:sldChg chg="del">
        <pc:chgData name="Yusuf Satilmis" userId="a3e4faa8-c8db-46ed-9760-fe878fd9015c" providerId="ADAL" clId="{366D7E34-BB26-4FA7-92AD-929706A8538F}" dt="2023-04-20T14:05:49.595" v="21" actId="47"/>
        <pc:sldMkLst>
          <pc:docMk/>
          <pc:sldMk cId="4283581330" sldId="374"/>
        </pc:sldMkLst>
      </pc:sldChg>
      <pc:sldChg chg="del">
        <pc:chgData name="Yusuf Satilmis" userId="a3e4faa8-c8db-46ed-9760-fe878fd9015c" providerId="ADAL" clId="{366D7E34-BB26-4FA7-92AD-929706A8538F}" dt="2023-04-20T14:05:49.823" v="28" actId="47"/>
        <pc:sldMkLst>
          <pc:docMk/>
          <pc:sldMk cId="1368633372" sldId="376"/>
        </pc:sldMkLst>
      </pc:sldChg>
      <pc:sldChg chg="del">
        <pc:chgData name="Yusuf Satilmis" userId="a3e4faa8-c8db-46ed-9760-fe878fd9015c" providerId="ADAL" clId="{366D7E34-BB26-4FA7-92AD-929706A8538F}" dt="2023-04-20T14:05:49.858" v="29" actId="47"/>
        <pc:sldMkLst>
          <pc:docMk/>
          <pc:sldMk cId="3659950536" sldId="377"/>
        </pc:sldMkLst>
      </pc:sldChg>
      <pc:sldChg chg="del">
        <pc:chgData name="Yusuf Satilmis" userId="a3e4faa8-c8db-46ed-9760-fe878fd9015c" providerId="ADAL" clId="{366D7E34-BB26-4FA7-92AD-929706A8538F}" dt="2023-04-20T14:05:49.619" v="22" actId="47"/>
        <pc:sldMkLst>
          <pc:docMk/>
          <pc:sldMk cId="1791289834" sldId="378"/>
        </pc:sldMkLst>
      </pc:sldChg>
      <pc:sldChg chg="del">
        <pc:chgData name="Yusuf Satilmis" userId="a3e4faa8-c8db-46ed-9760-fe878fd9015c" providerId="ADAL" clId="{366D7E34-BB26-4FA7-92AD-929706A8538F}" dt="2023-04-20T14:05:49.653" v="23" actId="47"/>
        <pc:sldMkLst>
          <pc:docMk/>
          <pc:sldMk cId="3443904784" sldId="379"/>
        </pc:sldMkLst>
      </pc:sldChg>
      <pc:sldChg chg="del">
        <pc:chgData name="Yusuf Satilmis" userId="a3e4faa8-c8db-46ed-9760-fe878fd9015c" providerId="ADAL" clId="{366D7E34-BB26-4FA7-92AD-929706A8538F}" dt="2023-04-20T14:05:49.685" v="24" actId="47"/>
        <pc:sldMkLst>
          <pc:docMk/>
          <pc:sldMk cId="2963373214" sldId="387"/>
        </pc:sldMkLst>
      </pc:sldChg>
      <pc:sldChg chg="del">
        <pc:chgData name="Yusuf Satilmis" userId="a3e4faa8-c8db-46ed-9760-fe878fd9015c" providerId="ADAL" clId="{366D7E34-BB26-4FA7-92AD-929706A8538F}" dt="2023-04-20T14:05:49.731" v="25" actId="47"/>
        <pc:sldMkLst>
          <pc:docMk/>
          <pc:sldMk cId="2008274014" sldId="388"/>
        </pc:sldMkLst>
      </pc:sldChg>
      <pc:sldChg chg="del">
        <pc:chgData name="Yusuf Satilmis" userId="a3e4faa8-c8db-46ed-9760-fe878fd9015c" providerId="ADAL" clId="{366D7E34-BB26-4FA7-92AD-929706A8538F}" dt="2023-04-20T14:05:49.754" v="26" actId="47"/>
        <pc:sldMkLst>
          <pc:docMk/>
          <pc:sldMk cId="1995236632" sldId="389"/>
        </pc:sldMkLst>
      </pc:sldChg>
      <pc:sldChg chg="del">
        <pc:chgData name="Yusuf Satilmis" userId="a3e4faa8-c8db-46ed-9760-fe878fd9015c" providerId="ADAL" clId="{366D7E34-BB26-4FA7-92AD-929706A8538F}" dt="2023-04-20T14:05:49.792" v="27" actId="47"/>
        <pc:sldMkLst>
          <pc:docMk/>
          <pc:sldMk cId="1205995160" sldId="391"/>
        </pc:sldMkLst>
      </pc:sldChg>
      <pc:sldChg chg="addSp delSp modSp add del mod ord">
        <pc:chgData name="Yusuf Satilmis" userId="a3e4faa8-c8db-46ed-9760-fe878fd9015c" providerId="ADAL" clId="{366D7E34-BB26-4FA7-92AD-929706A8538F}" dt="2023-05-02T09:29:16.277" v="1273" actId="13926"/>
        <pc:sldMkLst>
          <pc:docMk/>
          <pc:sldMk cId="1598411717" sldId="392"/>
        </pc:sldMkLst>
        <pc:spChg chg="mod">
          <ac:chgData name="Yusuf Satilmis" userId="a3e4faa8-c8db-46ed-9760-fe878fd9015c" providerId="ADAL" clId="{366D7E34-BB26-4FA7-92AD-929706A8538F}" dt="2023-04-20T14:26:55.504" v="471" actId="20577"/>
          <ac:spMkLst>
            <pc:docMk/>
            <pc:sldMk cId="1598411717" sldId="392"/>
            <ac:spMk id="2" creationId="{2AF10C8E-8505-7852-6597-3594E0185F9A}"/>
          </ac:spMkLst>
        </pc:spChg>
        <pc:spChg chg="del">
          <ac:chgData name="Yusuf Satilmis" userId="a3e4faa8-c8db-46ed-9760-fe878fd9015c" providerId="ADAL" clId="{366D7E34-BB26-4FA7-92AD-929706A8538F}" dt="2023-04-20T14:24:36.277" v="467" actId="478"/>
          <ac:spMkLst>
            <pc:docMk/>
            <pc:sldMk cId="1598411717" sldId="392"/>
            <ac:spMk id="4" creationId="{1F2F5E92-1C42-FD19-85E7-E465CA971FD6}"/>
          </ac:spMkLst>
        </pc:spChg>
        <pc:spChg chg="add mod">
          <ac:chgData name="Yusuf Satilmis" userId="a3e4faa8-c8db-46ed-9760-fe878fd9015c" providerId="ADAL" clId="{366D7E34-BB26-4FA7-92AD-929706A8538F}" dt="2023-05-02T09:29:16.277" v="1273" actId="13926"/>
          <ac:spMkLst>
            <pc:docMk/>
            <pc:sldMk cId="1598411717" sldId="392"/>
            <ac:spMk id="6" creationId="{78F55FCF-A6FE-58A2-F7ED-5E5538BFBF6F}"/>
          </ac:spMkLst>
        </pc:spChg>
      </pc:sldChg>
      <pc:sldChg chg="del">
        <pc:chgData name="Yusuf Satilmis" userId="a3e4faa8-c8db-46ed-9760-fe878fd9015c" providerId="ADAL" clId="{366D7E34-BB26-4FA7-92AD-929706A8538F}" dt="2023-04-20T14:05:49.418" v="16" actId="47"/>
        <pc:sldMkLst>
          <pc:docMk/>
          <pc:sldMk cId="3766508839" sldId="393"/>
        </pc:sldMkLst>
      </pc:sldChg>
      <pc:sldChg chg="addSp modSp new mod ord">
        <pc:chgData name="Yusuf Satilmis" userId="a3e4faa8-c8db-46ed-9760-fe878fd9015c" providerId="ADAL" clId="{366D7E34-BB26-4FA7-92AD-929706A8538F}" dt="2023-05-02T08:40:50.304" v="1192" actId="403"/>
        <pc:sldMkLst>
          <pc:docMk/>
          <pc:sldMk cId="4221281157" sldId="393"/>
        </pc:sldMkLst>
        <pc:spChg chg="mod">
          <ac:chgData name="Yusuf Satilmis" userId="a3e4faa8-c8db-46ed-9760-fe878fd9015c" providerId="ADAL" clId="{366D7E34-BB26-4FA7-92AD-929706A8538F}" dt="2023-04-20T14:17:02.353" v="246" actId="5793"/>
          <ac:spMkLst>
            <pc:docMk/>
            <pc:sldMk cId="4221281157" sldId="393"/>
            <ac:spMk id="2" creationId="{EA6F4494-B0C2-5F79-4DFD-0BE53D0F566E}"/>
          </ac:spMkLst>
        </pc:spChg>
        <pc:spChg chg="add mod">
          <ac:chgData name="Yusuf Satilmis" userId="a3e4faa8-c8db-46ed-9760-fe878fd9015c" providerId="ADAL" clId="{366D7E34-BB26-4FA7-92AD-929706A8538F}" dt="2023-05-02T08:40:50.304" v="1192" actId="403"/>
          <ac:spMkLst>
            <pc:docMk/>
            <pc:sldMk cId="4221281157" sldId="393"/>
            <ac:spMk id="4" creationId="{70D9F13C-DB6A-6513-7807-E02D04F8129D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30.686" v="1285" actId="1076"/>
        <pc:sldMkLst>
          <pc:docMk/>
          <pc:sldMk cId="1509779137" sldId="394"/>
        </pc:sldMkLst>
        <pc:spChg chg="mod">
          <ac:chgData name="Yusuf Satilmis" userId="a3e4faa8-c8db-46ed-9760-fe878fd9015c" providerId="ADAL" clId="{366D7E34-BB26-4FA7-92AD-929706A8538F}" dt="2023-04-20T14:19:03.563" v="333" actId="404"/>
          <ac:spMkLst>
            <pc:docMk/>
            <pc:sldMk cId="1509779137" sldId="394"/>
            <ac:spMk id="2" creationId="{8819BA64-EB8F-C1F9-E1FF-80FEFCF0E2B6}"/>
          </ac:spMkLst>
        </pc:spChg>
        <pc:spChg chg="add mod">
          <ac:chgData name="Yusuf Satilmis" userId="a3e4faa8-c8db-46ed-9760-fe878fd9015c" providerId="ADAL" clId="{366D7E34-BB26-4FA7-92AD-929706A8538F}" dt="2023-05-02T09:30:25.901" v="1284" actId="14100"/>
          <ac:spMkLst>
            <pc:docMk/>
            <pc:sldMk cId="1509779137" sldId="394"/>
            <ac:spMk id="4" creationId="{AC94910F-4474-783F-1631-A860B2B702F4}"/>
          </ac:spMkLst>
        </pc:spChg>
        <pc:spChg chg="add mod">
          <ac:chgData name="Yusuf Satilmis" userId="a3e4faa8-c8db-46ed-9760-fe878fd9015c" providerId="ADAL" clId="{366D7E34-BB26-4FA7-92AD-929706A8538F}" dt="2023-04-20T14:24:41.619" v="468"/>
          <ac:spMkLst>
            <pc:docMk/>
            <pc:sldMk cId="1509779137" sldId="394"/>
            <ac:spMk id="5" creationId="{51F95C17-4C93-62C7-7359-C7AA72926DEF}"/>
          </ac:spMkLst>
        </pc:spChg>
        <pc:spChg chg="add mod">
          <ac:chgData name="Yusuf Satilmis" userId="a3e4faa8-c8db-46ed-9760-fe878fd9015c" providerId="ADAL" clId="{366D7E34-BB26-4FA7-92AD-929706A8538F}" dt="2023-05-02T09:30:30.686" v="1285" actId="1076"/>
          <ac:spMkLst>
            <pc:docMk/>
            <pc:sldMk cId="1509779137" sldId="394"/>
            <ac:spMk id="7" creationId="{8EF929F6-EB6B-7BA2-D547-3C1B65A03B44}"/>
          </ac:spMkLst>
        </pc:spChg>
      </pc:sldChg>
      <pc:sldChg chg="addSp delSp modSp new mod ord modNotesTx">
        <pc:chgData name="Yusuf Satilmis" userId="a3e4faa8-c8db-46ed-9760-fe878fd9015c" providerId="ADAL" clId="{366D7E34-BB26-4FA7-92AD-929706A8538F}" dt="2023-04-20T14:23:11.156" v="410"/>
        <pc:sldMkLst>
          <pc:docMk/>
          <pc:sldMk cId="3061420282" sldId="395"/>
        </pc:sldMkLst>
        <pc:spChg chg="mod">
          <ac:chgData name="Yusuf Satilmis" userId="a3e4faa8-c8db-46ed-9760-fe878fd9015c" providerId="ADAL" clId="{366D7E34-BB26-4FA7-92AD-929706A8538F}" dt="2023-04-20T14:21:38.201" v="371" actId="1076"/>
          <ac:spMkLst>
            <pc:docMk/>
            <pc:sldMk cId="3061420282" sldId="395"/>
            <ac:spMk id="2" creationId="{9860395C-2CB9-3CB7-5CA9-5D6B17827AFB}"/>
          </ac:spMkLst>
        </pc:spChg>
        <pc:spChg chg="add del">
          <ac:chgData name="Yusuf Satilmis" userId="a3e4faa8-c8db-46ed-9760-fe878fd9015c" providerId="ADAL" clId="{366D7E34-BB26-4FA7-92AD-929706A8538F}" dt="2023-04-20T14:20:10.784" v="340" actId="22"/>
          <ac:spMkLst>
            <pc:docMk/>
            <pc:sldMk cId="3061420282" sldId="395"/>
            <ac:spMk id="4" creationId="{10F1D14F-EA18-D276-D774-E6F74A1C556A}"/>
          </ac:spMkLst>
        </pc:spChg>
        <pc:spChg chg="add mod">
          <ac:chgData name="Yusuf Satilmis" userId="a3e4faa8-c8db-46ed-9760-fe878fd9015c" providerId="ADAL" clId="{366D7E34-BB26-4FA7-92AD-929706A8538F}" dt="2023-04-20T14:21:55.339" v="374"/>
          <ac:spMkLst>
            <pc:docMk/>
            <pc:sldMk cId="3061420282" sldId="395"/>
            <ac:spMk id="5" creationId="{B7CDB02F-DC82-A598-F22D-89175FE1EC47}"/>
          </ac:spMkLst>
        </pc:spChg>
        <pc:picChg chg="add mod">
          <ac:chgData name="Yusuf Satilmis" userId="a3e4faa8-c8db-46ed-9760-fe878fd9015c" providerId="ADAL" clId="{366D7E34-BB26-4FA7-92AD-929706A8538F}" dt="2023-04-20T14:21:46.932" v="373" actId="12788"/>
          <ac:picMkLst>
            <pc:docMk/>
            <pc:sldMk cId="3061420282" sldId="395"/>
            <ac:picMk id="1026" creationId="{AE061B9F-A410-73DC-13CD-C14A767DCCE8}"/>
          </ac:picMkLst>
        </pc:picChg>
      </pc:sldChg>
      <pc:sldChg chg="addSp modSp new mod ord modNotesTx">
        <pc:chgData name="Yusuf Satilmis" userId="a3e4faa8-c8db-46ed-9760-fe878fd9015c" providerId="ADAL" clId="{366D7E34-BB26-4FA7-92AD-929706A8538F}" dt="2023-04-20T14:24:27.643" v="466"/>
        <pc:sldMkLst>
          <pc:docMk/>
          <pc:sldMk cId="2659760428" sldId="396"/>
        </pc:sldMkLst>
        <pc:spChg chg="mod">
          <ac:chgData name="Yusuf Satilmis" userId="a3e4faa8-c8db-46ed-9760-fe878fd9015c" providerId="ADAL" clId="{366D7E34-BB26-4FA7-92AD-929706A8538F}" dt="2023-04-20T14:23:37.399" v="435" actId="20577"/>
          <ac:spMkLst>
            <pc:docMk/>
            <pc:sldMk cId="2659760428" sldId="396"/>
            <ac:spMk id="2" creationId="{B2049138-1F77-CEDC-F84E-1557D14DB4B4}"/>
          </ac:spMkLst>
        </pc:spChg>
        <pc:picChg chg="add mod">
          <ac:chgData name="Yusuf Satilmis" userId="a3e4faa8-c8db-46ed-9760-fe878fd9015c" providerId="ADAL" clId="{366D7E34-BB26-4FA7-92AD-929706A8538F}" dt="2023-04-20T14:23:30.228" v="416" actId="1076"/>
          <ac:picMkLst>
            <pc:docMk/>
            <pc:sldMk cId="2659760428" sldId="396"/>
            <ac:picMk id="2050" creationId="{89F73A2F-F645-0508-7AC2-D5ED8FE8015C}"/>
          </ac:picMkLst>
        </pc:picChg>
      </pc:sldChg>
      <pc:sldChg chg="addSp modSp new mod ord">
        <pc:chgData name="Yusuf Satilmis" userId="a3e4faa8-c8db-46ed-9760-fe878fd9015c" providerId="ADAL" clId="{366D7E34-BB26-4FA7-92AD-929706A8538F}" dt="2023-05-02T09:43:21.414" v="1300" actId="20577"/>
        <pc:sldMkLst>
          <pc:docMk/>
          <pc:sldMk cId="3773760650" sldId="397"/>
        </pc:sldMkLst>
        <pc:spChg chg="mod">
          <ac:chgData name="Yusuf Satilmis" userId="a3e4faa8-c8db-46ed-9760-fe878fd9015c" providerId="ADAL" clId="{366D7E34-BB26-4FA7-92AD-929706A8538F}" dt="2023-04-20T14:35:28.437" v="534" actId="20577"/>
          <ac:spMkLst>
            <pc:docMk/>
            <pc:sldMk cId="3773760650" sldId="397"/>
            <ac:spMk id="2" creationId="{9506A4A6-7813-B0E2-9E16-95A06034DF85}"/>
          </ac:spMkLst>
        </pc:spChg>
        <pc:spChg chg="add mod">
          <ac:chgData name="Yusuf Satilmis" userId="a3e4faa8-c8db-46ed-9760-fe878fd9015c" providerId="ADAL" clId="{366D7E34-BB26-4FA7-92AD-929706A8538F}" dt="2023-04-20T14:37:34.518" v="553" actId="1076"/>
          <ac:spMkLst>
            <pc:docMk/>
            <pc:sldMk cId="3773760650" sldId="397"/>
            <ac:spMk id="4" creationId="{520CB8EF-1F7B-8A65-0E7B-4B61346BDD44}"/>
          </ac:spMkLst>
        </pc:spChg>
        <pc:spChg chg="add mod">
          <ac:chgData name="Yusuf Satilmis" userId="a3e4faa8-c8db-46ed-9760-fe878fd9015c" providerId="ADAL" clId="{366D7E34-BB26-4FA7-92AD-929706A8538F}" dt="2023-05-02T09:43:21.414" v="1300" actId="20577"/>
          <ac:spMkLst>
            <pc:docMk/>
            <pc:sldMk cId="3773760650" sldId="397"/>
            <ac:spMk id="6" creationId="{C3D1E72E-DCBA-35FA-4C89-9734BF65F9A9}"/>
          </ac:spMkLst>
        </pc:spChg>
      </pc:sldChg>
      <pc:sldChg chg="addSp delSp modSp new mod">
        <pc:chgData name="Yusuf Satilmis" userId="a3e4faa8-c8db-46ed-9760-fe878fd9015c" providerId="ADAL" clId="{366D7E34-BB26-4FA7-92AD-929706A8538F}" dt="2023-04-20T14:51:58.530" v="638" actId="1076"/>
        <pc:sldMkLst>
          <pc:docMk/>
          <pc:sldMk cId="831066449" sldId="398"/>
        </pc:sldMkLst>
        <pc:spChg chg="mod">
          <ac:chgData name="Yusuf Satilmis" userId="a3e4faa8-c8db-46ed-9760-fe878fd9015c" providerId="ADAL" clId="{366D7E34-BB26-4FA7-92AD-929706A8538F}" dt="2023-04-20T14:48:07.159" v="577" actId="20577"/>
          <ac:spMkLst>
            <pc:docMk/>
            <pc:sldMk cId="831066449" sldId="398"/>
            <ac:spMk id="2" creationId="{337BEB65-7F85-AD21-3E50-2819CE68D950}"/>
          </ac:spMkLst>
        </pc:spChg>
        <pc:spChg chg="add del mod">
          <ac:chgData name="Yusuf Satilmis" userId="a3e4faa8-c8db-46ed-9760-fe878fd9015c" providerId="ADAL" clId="{366D7E34-BB26-4FA7-92AD-929706A8538F}" dt="2023-04-20T14:49:35.765" v="601" actId="21"/>
          <ac:spMkLst>
            <pc:docMk/>
            <pc:sldMk cId="831066449" sldId="398"/>
            <ac:spMk id="4" creationId="{D8F5758E-E81C-BCBA-1F87-1BAD03891F6D}"/>
          </ac:spMkLst>
        </pc:spChg>
        <pc:spChg chg="add del">
          <ac:chgData name="Yusuf Satilmis" userId="a3e4faa8-c8db-46ed-9760-fe878fd9015c" providerId="ADAL" clId="{366D7E34-BB26-4FA7-92AD-929706A8538F}" dt="2023-04-20T14:49:18.073" v="590"/>
          <ac:spMkLst>
            <pc:docMk/>
            <pc:sldMk cId="831066449" sldId="398"/>
            <ac:spMk id="5" creationId="{AE367EDC-9FD3-7784-C7EC-A24E94754A04}"/>
          </ac:spMkLst>
        </pc:spChg>
        <pc:spChg chg="add del">
          <ac:chgData name="Yusuf Satilmis" userId="a3e4faa8-c8db-46ed-9760-fe878fd9015c" providerId="ADAL" clId="{366D7E34-BB26-4FA7-92AD-929706A8538F}" dt="2023-04-20T14:49:21.908" v="593"/>
          <ac:spMkLst>
            <pc:docMk/>
            <pc:sldMk cId="831066449" sldId="398"/>
            <ac:spMk id="6" creationId="{0937FA8A-2740-7E92-7F85-E0A46C689292}"/>
          </ac:spMkLst>
        </pc:spChg>
        <pc:spChg chg="add mod">
          <ac:chgData name="Yusuf Satilmis" userId="a3e4faa8-c8db-46ed-9760-fe878fd9015c" providerId="ADAL" clId="{366D7E34-BB26-4FA7-92AD-929706A8538F}" dt="2023-04-20T14:50:18.951" v="632" actId="20577"/>
          <ac:spMkLst>
            <pc:docMk/>
            <pc:sldMk cId="831066449" sldId="398"/>
            <ac:spMk id="8" creationId="{38437D56-3204-384D-14FC-E7D4FCEE0775}"/>
          </ac:spMkLst>
        </pc:spChg>
        <pc:spChg chg="add del">
          <ac:chgData name="Yusuf Satilmis" userId="a3e4faa8-c8db-46ed-9760-fe878fd9015c" providerId="ADAL" clId="{366D7E34-BB26-4FA7-92AD-929706A8538F}" dt="2023-04-20T14:51:46.843" v="634"/>
          <ac:spMkLst>
            <pc:docMk/>
            <pc:sldMk cId="831066449" sldId="398"/>
            <ac:spMk id="9" creationId="{5BE59F58-6A2A-7AAF-11DF-5134BE3BC901}"/>
          </ac:spMkLst>
        </pc:spChg>
        <pc:picChg chg="add mod">
          <ac:chgData name="Yusuf Satilmis" userId="a3e4faa8-c8db-46ed-9760-fe878fd9015c" providerId="ADAL" clId="{366D7E34-BB26-4FA7-92AD-929706A8538F}" dt="2023-04-20T14:51:58.530" v="638" actId="1076"/>
          <ac:picMkLst>
            <pc:docMk/>
            <pc:sldMk cId="831066449" sldId="398"/>
            <ac:picMk id="10" creationId="{139FCD2E-0C4D-18B8-A0B0-C3B06CBEA9C9}"/>
          </ac:picMkLst>
        </pc:picChg>
      </pc:sldChg>
      <pc:sldChg chg="addSp modSp new mod">
        <pc:chgData name="Yusuf Satilmis" userId="a3e4faa8-c8db-46ed-9760-fe878fd9015c" providerId="ADAL" clId="{366D7E34-BB26-4FA7-92AD-929706A8538F}" dt="2023-05-02T09:28:42.241" v="1270" actId="1035"/>
        <pc:sldMkLst>
          <pc:docMk/>
          <pc:sldMk cId="3855116062" sldId="399"/>
        </pc:sldMkLst>
        <pc:spChg chg="mod">
          <ac:chgData name="Yusuf Satilmis" userId="a3e4faa8-c8db-46ed-9760-fe878fd9015c" providerId="ADAL" clId="{366D7E34-BB26-4FA7-92AD-929706A8538F}" dt="2023-04-20T14:49:48.289" v="628" actId="20577"/>
          <ac:spMkLst>
            <pc:docMk/>
            <pc:sldMk cId="3855116062" sldId="399"/>
            <ac:spMk id="2" creationId="{2302E76F-349B-8D6D-ACAF-2B506E22DBD7}"/>
          </ac:spMkLst>
        </pc:spChg>
        <pc:spChg chg="add mod">
          <ac:chgData name="Yusuf Satilmis" userId="a3e4faa8-c8db-46ed-9760-fe878fd9015c" providerId="ADAL" clId="{366D7E34-BB26-4FA7-92AD-929706A8538F}" dt="2023-05-02T09:28:42.241" v="1270" actId="1035"/>
          <ac:spMkLst>
            <pc:docMk/>
            <pc:sldMk cId="3855116062" sldId="399"/>
            <ac:spMk id="3" creationId="{F73AEACE-53E1-D55D-3FAE-371624BE10C6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33.488" v="1205" actId="108"/>
        <pc:sldMkLst>
          <pc:docMk/>
          <pc:sldMk cId="3625749153" sldId="400"/>
        </pc:sldMkLst>
        <pc:spChg chg="mod">
          <ac:chgData name="Yusuf Satilmis" userId="a3e4faa8-c8db-46ed-9760-fe878fd9015c" providerId="ADAL" clId="{366D7E34-BB26-4FA7-92AD-929706A8538F}" dt="2023-04-20T14:53:02.348" v="671" actId="404"/>
          <ac:spMkLst>
            <pc:docMk/>
            <pc:sldMk cId="3625749153" sldId="400"/>
            <ac:spMk id="2" creationId="{757303D4-9294-79D8-7B82-F52DA17256C8}"/>
          </ac:spMkLst>
        </pc:spChg>
        <pc:spChg chg="add mod">
          <ac:chgData name="Yusuf Satilmis" userId="a3e4faa8-c8db-46ed-9760-fe878fd9015c" providerId="ADAL" clId="{366D7E34-BB26-4FA7-92AD-929706A8538F}" dt="2023-05-02T09:27:33.488" v="1205" actId="108"/>
          <ac:spMkLst>
            <pc:docMk/>
            <pc:sldMk cId="3625749153" sldId="400"/>
            <ac:spMk id="4" creationId="{FA0AE55D-208E-7D08-52B9-C794F9204E34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18.004" v="1202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366D7E34-BB26-4FA7-92AD-929706A8538F}" dt="2023-04-20T14:57:52.281" v="692" actId="20577"/>
          <ac:spMkLst>
            <pc:docMk/>
            <pc:sldMk cId="4254586983" sldId="401"/>
            <ac:spMk id="2" creationId="{0246FCB3-69DC-A2E3-7991-2921DB1AD51D}"/>
          </ac:spMkLst>
        </pc:spChg>
        <pc:spChg chg="add mod">
          <ac:chgData name="Yusuf Satilmis" userId="a3e4faa8-c8db-46ed-9760-fe878fd9015c" providerId="ADAL" clId="{366D7E34-BB26-4FA7-92AD-929706A8538F}" dt="2023-05-02T09:27:18.004" v="1202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02.990" v="1198" actId="13926"/>
        <pc:sldMkLst>
          <pc:docMk/>
          <pc:sldMk cId="1264802670" sldId="402"/>
        </pc:sldMkLst>
        <pc:spChg chg="mod">
          <ac:chgData name="Yusuf Satilmis" userId="a3e4faa8-c8db-46ed-9760-fe878fd9015c" providerId="ADAL" clId="{366D7E34-BB26-4FA7-92AD-929706A8538F}" dt="2023-04-20T14:58:36.342" v="714" actId="20577"/>
          <ac:spMkLst>
            <pc:docMk/>
            <pc:sldMk cId="1264802670" sldId="402"/>
            <ac:spMk id="2" creationId="{4A39B02C-4E17-5056-014A-52C581BC9264}"/>
          </ac:spMkLst>
        </pc:spChg>
        <pc:spChg chg="add mod">
          <ac:chgData name="Yusuf Satilmis" userId="a3e4faa8-c8db-46ed-9760-fe878fd9015c" providerId="ADAL" clId="{366D7E34-BB26-4FA7-92AD-929706A8538F}" dt="2023-05-02T08:42:02.990" v="1198" actId="13926"/>
          <ac:spMkLst>
            <pc:docMk/>
            <pc:sldMk cId="1264802670" sldId="402"/>
            <ac:spMk id="4" creationId="{675BF772-2948-E3F1-3B47-B4415E435BEF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14.115" v="1201" actId="13926"/>
        <pc:sldMkLst>
          <pc:docMk/>
          <pc:sldMk cId="3179181753" sldId="403"/>
        </pc:sldMkLst>
        <pc:spChg chg="mod">
          <ac:chgData name="Yusuf Satilmis" userId="a3e4faa8-c8db-46ed-9760-fe878fd9015c" providerId="ADAL" clId="{366D7E34-BB26-4FA7-92AD-929706A8538F}" dt="2023-04-20T14:59:39.829" v="744" actId="20577"/>
          <ac:spMkLst>
            <pc:docMk/>
            <pc:sldMk cId="3179181753" sldId="403"/>
            <ac:spMk id="2" creationId="{24EE38F4-421E-AB0B-5839-18086BA41BA8}"/>
          </ac:spMkLst>
        </pc:spChg>
        <pc:spChg chg="add mod">
          <ac:chgData name="Yusuf Satilmis" userId="a3e4faa8-c8db-46ed-9760-fe878fd9015c" providerId="ADAL" clId="{366D7E34-BB26-4FA7-92AD-929706A8538F}" dt="2023-05-02T08:42:14.115" v="1201" actId="13926"/>
          <ac:spMkLst>
            <pc:docMk/>
            <pc:sldMk cId="3179181753" sldId="403"/>
            <ac:spMk id="4" creationId="{6D78FA41-EEE7-B0FF-0F55-3B7157BF1131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50.391" v="1288" actId="13926"/>
        <pc:sldMkLst>
          <pc:docMk/>
          <pc:sldMk cId="3800129767" sldId="404"/>
        </pc:sldMkLst>
        <pc:spChg chg="mod">
          <ac:chgData name="Yusuf Satilmis" userId="a3e4faa8-c8db-46ed-9760-fe878fd9015c" providerId="ADAL" clId="{366D7E34-BB26-4FA7-92AD-929706A8538F}" dt="2023-04-20T15:00:07.473" v="767" actId="20577"/>
          <ac:spMkLst>
            <pc:docMk/>
            <pc:sldMk cId="3800129767" sldId="404"/>
            <ac:spMk id="2" creationId="{6CB25893-0254-7658-022D-9A7E8655B94F}"/>
          </ac:spMkLst>
        </pc:spChg>
        <pc:spChg chg="add mod">
          <ac:chgData name="Yusuf Satilmis" userId="a3e4faa8-c8db-46ed-9760-fe878fd9015c" providerId="ADAL" clId="{366D7E34-BB26-4FA7-92AD-929706A8538F}" dt="2023-05-02T09:30:50.391" v="1288" actId="13926"/>
          <ac:spMkLst>
            <pc:docMk/>
            <pc:sldMk cId="3800129767" sldId="404"/>
            <ac:spMk id="4" creationId="{CF637FF3-CF03-DA74-FF41-CB7D31069D33}"/>
          </ac:spMkLst>
        </pc:spChg>
      </pc:sldChg>
      <pc:sldChg chg="addSp delSp modSp new mod modAnim">
        <pc:chgData name="Yusuf Satilmis" userId="a3e4faa8-c8db-46ed-9760-fe878fd9015c" providerId="ADAL" clId="{366D7E34-BB26-4FA7-92AD-929706A8538F}" dt="2023-04-20T15:21:12.371" v="1022"/>
        <pc:sldMkLst>
          <pc:docMk/>
          <pc:sldMk cId="4140432945" sldId="405"/>
        </pc:sldMkLst>
        <pc:spChg chg="mod">
          <ac:chgData name="Yusuf Satilmis" userId="a3e4faa8-c8db-46ed-9760-fe878fd9015c" providerId="ADAL" clId="{366D7E34-BB26-4FA7-92AD-929706A8538F}" dt="2023-04-20T15:13:02.931" v="784" actId="20577"/>
          <ac:spMkLst>
            <pc:docMk/>
            <pc:sldMk cId="4140432945" sldId="405"/>
            <ac:spMk id="2" creationId="{295C4A33-FFDF-F50C-41D4-88E6D4A245F7}"/>
          </ac:spMkLst>
        </pc:spChg>
        <pc:spChg chg="add del mod">
          <ac:chgData name="Yusuf Satilmis" userId="a3e4faa8-c8db-46ed-9760-fe878fd9015c" providerId="ADAL" clId="{366D7E34-BB26-4FA7-92AD-929706A8538F}" dt="2023-04-20T15:15:16.043" v="789"/>
          <ac:spMkLst>
            <pc:docMk/>
            <pc:sldMk cId="4140432945" sldId="405"/>
            <ac:spMk id="3" creationId="{2C4D4900-60D2-DC5D-5747-EE9D9819C1C7}"/>
          </ac:spMkLst>
        </pc:spChg>
        <pc:spChg chg="add mod">
          <ac:chgData name="Yusuf Satilmis" userId="a3e4faa8-c8db-46ed-9760-fe878fd9015c" providerId="ADAL" clId="{366D7E34-BB26-4FA7-92AD-929706A8538F}" dt="2023-04-20T15:17:56.539" v="894" actId="113"/>
          <ac:spMkLst>
            <pc:docMk/>
            <pc:sldMk cId="4140432945" sldId="405"/>
            <ac:spMk id="8" creationId="{881C843C-C7D0-C29A-FC2F-687B5607FF4D}"/>
          </ac:spMkLst>
        </pc:spChg>
        <pc:spChg chg="add del mod">
          <ac:chgData name="Yusuf Satilmis" userId="a3e4faa8-c8db-46ed-9760-fe878fd9015c" providerId="ADAL" clId="{366D7E34-BB26-4FA7-92AD-929706A8538F}" dt="2023-04-20T15:18:07.138" v="899"/>
          <ac:spMkLst>
            <pc:docMk/>
            <pc:sldMk cId="4140432945" sldId="405"/>
            <ac:spMk id="9" creationId="{8C138CD6-B01B-F71D-6476-321041E88180}"/>
          </ac:spMkLst>
        </pc:spChg>
        <pc:spChg chg="add mod">
          <ac:chgData name="Yusuf Satilmis" userId="a3e4faa8-c8db-46ed-9760-fe878fd9015c" providerId="ADAL" clId="{366D7E34-BB26-4FA7-92AD-929706A8538F}" dt="2023-04-20T15:19:00.450" v="950" actId="207"/>
          <ac:spMkLst>
            <pc:docMk/>
            <pc:sldMk cId="4140432945" sldId="405"/>
            <ac:spMk id="14" creationId="{A4BCB0DE-F92B-B6F2-ACF3-D86FD5B0175B}"/>
          </ac:spMkLst>
        </pc:spChg>
        <pc:spChg chg="add mod">
          <ac:chgData name="Yusuf Satilmis" userId="a3e4faa8-c8db-46ed-9760-fe878fd9015c" providerId="ADAL" clId="{366D7E34-BB26-4FA7-92AD-929706A8538F}" dt="2023-04-20T15:20:53.389" v="1019" actId="207"/>
          <ac:spMkLst>
            <pc:docMk/>
            <pc:sldMk cId="4140432945" sldId="405"/>
            <ac:spMk id="16" creationId="{9E5AE926-6B35-310A-5873-E8A5963494A9}"/>
          </ac:spMkLst>
        </pc:sp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4" creationId="{F0EB5370-457B-E9B8-BC42-3F080F9A4C0F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5" creationId="{F707C3D0-951C-2A87-8E2E-3BBB5D660195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6" creationId="{94C3E9FE-8107-2B55-AD02-D38F8AE9DAEE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0" creationId="{75DFF11B-FFD6-8B4F-E5C9-8DC006F6CDB7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1" creationId="{F2809BF3-0429-87FD-7923-FA1F72DF00F0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2" creationId="{D3C02CAE-9211-19BD-C6A3-2C1FCBC759EF}"/>
          </ac:graphicFrameMkLst>
        </pc:graphicFrameChg>
      </pc:sldChg>
      <pc:sldChg chg="addSp modSp new mod ord modAnim">
        <pc:chgData name="Yusuf Satilmis" userId="a3e4faa8-c8db-46ed-9760-fe878fd9015c" providerId="ADAL" clId="{366D7E34-BB26-4FA7-92AD-929706A8538F}" dt="2023-04-21T10:09:08.463" v="1146"/>
        <pc:sldMkLst>
          <pc:docMk/>
          <pc:sldMk cId="578819293" sldId="406"/>
        </pc:sldMkLst>
        <pc:spChg chg="mod">
          <ac:chgData name="Yusuf Satilmis" userId="a3e4faa8-c8db-46ed-9760-fe878fd9015c" providerId="ADAL" clId="{366D7E34-BB26-4FA7-92AD-929706A8538F}" dt="2023-04-21T10:08:11.231" v="1138" actId="207"/>
          <ac:spMkLst>
            <pc:docMk/>
            <pc:sldMk cId="578819293" sldId="406"/>
            <ac:spMk id="2" creationId="{CA1CDA85-5D6D-37C0-7B94-EDEC9AA674C2}"/>
          </ac:spMkLst>
        </pc:spChg>
        <pc:spChg chg="add mod">
          <ac:chgData name="Yusuf Satilmis" userId="a3e4faa8-c8db-46ed-9760-fe878fd9015c" providerId="ADAL" clId="{366D7E34-BB26-4FA7-92AD-929706A8538F}" dt="2023-04-21T10:08:24.040" v="1143" actId="255"/>
          <ac:spMkLst>
            <pc:docMk/>
            <pc:sldMk cId="578819293" sldId="406"/>
            <ac:spMk id="3" creationId="{7FF17946-86C7-D88C-370A-EFEFA3C4CA5A}"/>
          </ac:spMkLst>
        </pc:spChg>
        <pc:picChg chg="add mod">
          <ac:chgData name="Yusuf Satilmis" userId="a3e4faa8-c8db-46ed-9760-fe878fd9015c" providerId="ADAL" clId="{366D7E34-BB26-4FA7-92AD-929706A8538F}" dt="2023-04-21T10:07:13.203" v="1098" actId="1076"/>
          <ac:picMkLst>
            <pc:docMk/>
            <pc:sldMk cId="578819293" sldId="406"/>
            <ac:picMk id="4" creationId="{12A0D36D-890A-55F4-1419-CAAF89738A71}"/>
          </ac:picMkLst>
        </pc:picChg>
        <pc:picChg chg="add mod">
          <ac:chgData name="Yusuf Satilmis" userId="a3e4faa8-c8db-46ed-9760-fe878fd9015c" providerId="ADAL" clId="{366D7E34-BB26-4FA7-92AD-929706A8538F}" dt="2023-04-21T10:07:14.857" v="1099" actId="1076"/>
          <ac:picMkLst>
            <pc:docMk/>
            <pc:sldMk cId="578819293" sldId="406"/>
            <ac:picMk id="5" creationId="{6F691AAF-22A9-AB67-0CC9-A8E2468E8023}"/>
          </ac:picMkLst>
        </pc:picChg>
        <pc:picChg chg="add mod">
          <ac:chgData name="Yusuf Satilmis" userId="a3e4faa8-c8db-46ed-9760-fe878fd9015c" providerId="ADAL" clId="{366D7E34-BB26-4FA7-92AD-929706A8538F}" dt="2023-04-21T10:07:01.506" v="1097" actId="1076"/>
          <ac:picMkLst>
            <pc:docMk/>
            <pc:sldMk cId="578819293" sldId="406"/>
            <ac:picMk id="6" creationId="{DCCD370B-251A-922E-D4E9-8E44B4D67A0D}"/>
          </ac:picMkLst>
        </pc:picChg>
      </pc:sldChg>
      <pc:sldChg chg="addSp modSp new mod">
        <pc:chgData name="Yusuf Satilmis" userId="a3e4faa8-c8db-46ed-9760-fe878fd9015c" providerId="ADAL" clId="{366D7E34-BB26-4FA7-92AD-929706A8538F}" dt="2023-04-21T10:10:44.015" v="1189" actId="108"/>
        <pc:sldMkLst>
          <pc:docMk/>
          <pc:sldMk cId="2005731187" sldId="407"/>
        </pc:sldMkLst>
        <pc:spChg chg="mod">
          <ac:chgData name="Yusuf Satilmis" userId="a3e4faa8-c8db-46ed-9760-fe878fd9015c" providerId="ADAL" clId="{366D7E34-BB26-4FA7-92AD-929706A8538F}" dt="2023-04-21T10:09:55.238" v="1172" actId="20577"/>
          <ac:spMkLst>
            <pc:docMk/>
            <pc:sldMk cId="2005731187" sldId="407"/>
            <ac:spMk id="2" creationId="{49717C1A-FB87-A288-0936-585479B7E1B5}"/>
          </ac:spMkLst>
        </pc:spChg>
        <pc:spChg chg="add mod">
          <ac:chgData name="Yusuf Satilmis" userId="a3e4faa8-c8db-46ed-9760-fe878fd9015c" providerId="ADAL" clId="{366D7E34-BB26-4FA7-92AD-929706A8538F}" dt="2023-04-21T10:10:44.015" v="1189" actId="108"/>
          <ac:spMkLst>
            <pc:docMk/>
            <pc:sldMk cId="2005731187" sldId="407"/>
            <ac:spMk id="3" creationId="{EE0CC6A3-54A6-4914-8D63-A0EB9AB637BC}"/>
          </ac:spMkLst>
        </pc:spChg>
      </pc:sldChg>
    </pc:docChg>
  </pc:docChgLst>
  <pc:docChgLst>
    <pc:chgData name="Ali Kanji" userId="eb65e205-2bf4-495d-893d-18299fc79ce8" providerId="ADAL" clId="{81F1C3D3-85AD-471A-BE56-BDDF29C159ED}"/>
    <pc:docChg chg="modSld">
      <pc:chgData name="Ali Kanji" userId="eb65e205-2bf4-495d-893d-18299fc79ce8" providerId="ADAL" clId="{81F1C3D3-85AD-471A-BE56-BDDF29C159ED}" dt="2024-02-01T23:09:50.556" v="3" actId="20577"/>
      <pc:docMkLst>
        <pc:docMk/>
      </pc:docMkLst>
      <pc:sldChg chg="modSp mod">
        <pc:chgData name="Ali Kanji" userId="eb65e205-2bf4-495d-893d-18299fc79ce8" providerId="ADAL" clId="{81F1C3D3-85AD-471A-BE56-BDDF29C159ED}" dt="2024-02-01T23:09:50.556" v="3" actId="20577"/>
        <pc:sldMkLst>
          <pc:docMk/>
          <pc:sldMk cId="1737095553" sldId="318"/>
        </pc:sldMkLst>
        <pc:graphicFrameChg chg="modGraphic">
          <ac:chgData name="Ali Kanji" userId="eb65e205-2bf4-495d-893d-18299fc79ce8" providerId="ADAL" clId="{81F1C3D3-85AD-471A-BE56-BDDF29C159ED}" dt="2024-02-01T23:09:50.556" v="3" actId="20577"/>
          <ac:graphicFrameMkLst>
            <pc:docMk/>
            <pc:sldMk cId="1737095553" sldId="318"/>
            <ac:graphicFrameMk id="23" creationId="{6C20BC76-508A-0679-E0A6-59C179AEBF52}"/>
          </ac:graphicFrameMkLst>
        </pc:graphicFrameChg>
      </pc:sldChg>
    </pc:docChg>
  </pc:docChgLst>
  <pc:docChgLst>
    <pc:chgData name="Yusuf Satilmis" userId="a3e4faa8-c8db-46ed-9760-fe878fd9015c" providerId="ADAL" clId="{FD7A7732-6BEE-4405-AF54-5E411222B182}"/>
    <pc:docChg chg="undo custSel addSld modSld">
      <pc:chgData name="Yusuf Satilmis" userId="a3e4faa8-c8db-46ed-9760-fe878fd9015c" providerId="ADAL" clId="{FD7A7732-6BEE-4405-AF54-5E411222B182}" dt="2023-07-26T10:12:38.196" v="74"/>
      <pc:docMkLst>
        <pc:docMk/>
      </pc:docMkLst>
      <pc:sldChg chg="modSp mod">
        <pc:chgData name="Yusuf Satilmis" userId="a3e4faa8-c8db-46ed-9760-fe878fd9015c" providerId="ADAL" clId="{FD7A7732-6BEE-4405-AF54-5E411222B182}" dt="2023-07-26T09:37:36.941" v="14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FD7A7732-6BEE-4405-AF54-5E411222B182}" dt="2023-07-26T09:37:36.941" v="14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addSp modSp mod">
        <pc:chgData name="Yusuf Satilmis" userId="a3e4faa8-c8db-46ed-9760-fe878fd9015c" providerId="ADAL" clId="{FD7A7732-6BEE-4405-AF54-5E411222B182}" dt="2023-07-26T10:08:38.803" v="58" actId="20577"/>
        <pc:sldMkLst>
          <pc:docMk/>
          <pc:sldMk cId="4221281157" sldId="393"/>
        </pc:sldMkLst>
        <pc:spChg chg="mod">
          <ac:chgData name="Yusuf Satilmis" userId="a3e4faa8-c8db-46ed-9760-fe878fd9015c" providerId="ADAL" clId="{FD7A7732-6BEE-4405-AF54-5E411222B182}" dt="2023-07-26T10:08:38.803" v="58" actId="20577"/>
          <ac:spMkLst>
            <pc:docMk/>
            <pc:sldMk cId="4221281157" sldId="393"/>
            <ac:spMk id="4" creationId="{70D9F13C-DB6A-6513-7807-E02D04F8129D}"/>
          </ac:spMkLst>
        </pc:spChg>
        <pc:picChg chg="add mod">
          <ac:chgData name="Yusuf Satilmis" userId="a3e4faa8-c8db-46ed-9760-fe878fd9015c" providerId="ADAL" clId="{FD7A7732-6BEE-4405-AF54-5E411222B182}" dt="2023-07-26T10:08:04.078" v="41" actId="1076"/>
          <ac:picMkLst>
            <pc:docMk/>
            <pc:sldMk cId="4221281157" sldId="393"/>
            <ac:picMk id="2050" creationId="{11A41F9A-2E6E-2548-3FC6-9CF1C71FA55D}"/>
          </ac:picMkLst>
        </pc:picChg>
      </pc:sldChg>
      <pc:sldChg chg="modSp mod">
        <pc:chgData name="Yusuf Satilmis" userId="a3e4faa8-c8db-46ed-9760-fe878fd9015c" providerId="ADAL" clId="{FD7A7732-6BEE-4405-AF54-5E411222B182}" dt="2023-07-24T15:51:25.921" v="1" actId="13926"/>
        <pc:sldMkLst>
          <pc:docMk/>
          <pc:sldMk cId="1509779137" sldId="394"/>
        </pc:sldMkLst>
        <pc:spChg chg="mod">
          <ac:chgData name="Yusuf Satilmis" userId="a3e4faa8-c8db-46ed-9760-fe878fd9015c" providerId="ADAL" clId="{FD7A7732-6BEE-4405-AF54-5E411222B182}" dt="2023-07-24T15:51:22.564" v="0" actId="13926"/>
          <ac:spMkLst>
            <pc:docMk/>
            <pc:sldMk cId="1509779137" sldId="394"/>
            <ac:spMk id="4" creationId="{AC94910F-4474-783F-1631-A860B2B702F4}"/>
          </ac:spMkLst>
        </pc:spChg>
        <pc:spChg chg="mod">
          <ac:chgData name="Yusuf Satilmis" userId="a3e4faa8-c8db-46ed-9760-fe878fd9015c" providerId="ADAL" clId="{FD7A7732-6BEE-4405-AF54-5E411222B182}" dt="2023-07-24T15:51:25.921" v="1" actId="13926"/>
          <ac:spMkLst>
            <pc:docMk/>
            <pc:sldMk cId="1509779137" sldId="394"/>
            <ac:spMk id="7" creationId="{8EF929F6-EB6B-7BA2-D547-3C1B65A03B44}"/>
          </ac:spMkLst>
        </pc:spChg>
      </pc:sldChg>
      <pc:sldChg chg="modAnim">
        <pc:chgData name="Yusuf Satilmis" userId="a3e4faa8-c8db-46ed-9760-fe878fd9015c" providerId="ADAL" clId="{FD7A7732-6BEE-4405-AF54-5E411222B182}" dt="2023-07-26T09:39:00.588" v="15"/>
        <pc:sldMkLst>
          <pc:docMk/>
          <pc:sldMk cId="3773760650" sldId="397"/>
        </pc:sldMkLst>
      </pc:sldChg>
      <pc:sldChg chg="modAnim">
        <pc:chgData name="Yusuf Satilmis" userId="a3e4faa8-c8db-46ed-9760-fe878fd9015c" providerId="ADAL" clId="{FD7A7732-6BEE-4405-AF54-5E411222B182}" dt="2023-07-26T09:39:45.045" v="18"/>
        <pc:sldMkLst>
          <pc:docMk/>
          <pc:sldMk cId="3855116062" sldId="399"/>
        </pc:sldMkLst>
      </pc:sldChg>
      <pc:sldChg chg="modAnim">
        <pc:chgData name="Yusuf Satilmis" userId="a3e4faa8-c8db-46ed-9760-fe878fd9015c" providerId="ADAL" clId="{FD7A7732-6BEE-4405-AF54-5E411222B182}" dt="2023-07-26T10:09:43.270" v="61"/>
        <pc:sldMkLst>
          <pc:docMk/>
          <pc:sldMk cId="3625749153" sldId="400"/>
        </pc:sldMkLst>
      </pc:sldChg>
      <pc:sldChg chg="modSp modAnim">
        <pc:chgData name="Yusuf Satilmis" userId="a3e4faa8-c8db-46ed-9760-fe878fd9015c" providerId="ADAL" clId="{FD7A7732-6BEE-4405-AF54-5E411222B182}" dt="2023-07-26T10:10:39.980" v="66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FD7A7732-6BEE-4405-AF54-5E411222B182}" dt="2023-07-26T10:10:39.980" v="66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modSp mod modAnim">
        <pc:chgData name="Yusuf Satilmis" userId="a3e4faa8-c8db-46ed-9760-fe878fd9015c" providerId="ADAL" clId="{FD7A7732-6BEE-4405-AF54-5E411222B182}" dt="2023-07-26T10:12:23.175" v="72"/>
        <pc:sldMkLst>
          <pc:docMk/>
          <pc:sldMk cId="3179181753" sldId="403"/>
        </pc:sldMkLst>
        <pc:spChg chg="mod">
          <ac:chgData name="Yusuf Satilmis" userId="a3e4faa8-c8db-46ed-9760-fe878fd9015c" providerId="ADAL" clId="{FD7A7732-6BEE-4405-AF54-5E411222B182}" dt="2023-07-26T10:12:10.892" v="70" actId="1076"/>
          <ac:spMkLst>
            <pc:docMk/>
            <pc:sldMk cId="3179181753" sldId="403"/>
            <ac:spMk id="4" creationId="{6D78FA41-EEE7-B0FF-0F55-3B7157BF1131}"/>
          </ac:spMkLst>
        </pc:spChg>
      </pc:sldChg>
      <pc:sldChg chg="modAnim">
        <pc:chgData name="Yusuf Satilmis" userId="a3e4faa8-c8db-46ed-9760-fe878fd9015c" providerId="ADAL" clId="{FD7A7732-6BEE-4405-AF54-5E411222B182}" dt="2023-07-26T10:12:38.196" v="74"/>
        <pc:sldMkLst>
          <pc:docMk/>
          <pc:sldMk cId="3800129767" sldId="404"/>
        </pc:sldMkLst>
      </pc:sldChg>
      <pc:sldChg chg="addSp delSp modSp new mod modNotesTx">
        <pc:chgData name="Yusuf Satilmis" userId="a3e4faa8-c8db-46ed-9760-fe878fd9015c" providerId="ADAL" clId="{FD7A7732-6BEE-4405-AF54-5E411222B182}" dt="2023-07-26T09:56:20.981" v="37"/>
        <pc:sldMkLst>
          <pc:docMk/>
          <pc:sldMk cId="1399103438" sldId="408"/>
        </pc:sldMkLst>
        <pc:spChg chg="mod">
          <ac:chgData name="Yusuf Satilmis" userId="a3e4faa8-c8db-46ed-9760-fe878fd9015c" providerId="ADAL" clId="{FD7A7732-6BEE-4405-AF54-5E411222B182}" dt="2023-07-26T09:56:20.981" v="37"/>
          <ac:spMkLst>
            <pc:docMk/>
            <pc:sldMk cId="1399103438" sldId="408"/>
            <ac:spMk id="2" creationId="{46544AFF-0257-FCB6-A17A-77D9F249508F}"/>
          </ac:spMkLst>
        </pc:spChg>
        <pc:spChg chg="add del">
          <ac:chgData name="Yusuf Satilmis" userId="a3e4faa8-c8db-46ed-9760-fe878fd9015c" providerId="ADAL" clId="{FD7A7732-6BEE-4405-AF54-5E411222B182}" dt="2023-07-26T09:41:21.741" v="21" actId="22"/>
          <ac:spMkLst>
            <pc:docMk/>
            <pc:sldMk cId="1399103438" sldId="408"/>
            <ac:spMk id="4" creationId="{EC311907-3AE0-87FE-A915-B32CEC5C4A5E}"/>
          </ac:spMkLst>
        </pc:spChg>
        <pc:spChg chg="add del">
          <ac:chgData name="Yusuf Satilmis" userId="a3e4faa8-c8db-46ed-9760-fe878fd9015c" providerId="ADAL" clId="{FD7A7732-6BEE-4405-AF54-5E411222B182}" dt="2023-07-26T09:41:36.786" v="24"/>
          <ac:spMkLst>
            <pc:docMk/>
            <pc:sldMk cId="1399103438" sldId="408"/>
            <ac:spMk id="5" creationId="{FD5BD292-CCF1-8C7A-7E6B-A4A4C154CCC2}"/>
          </ac:spMkLst>
        </pc:spChg>
        <pc:picChg chg="add mod modCrop">
          <ac:chgData name="Yusuf Satilmis" userId="a3e4faa8-c8db-46ed-9760-fe878fd9015c" providerId="ADAL" clId="{FD7A7732-6BEE-4405-AF54-5E411222B182}" dt="2023-07-26T09:56:02.425" v="36" actId="1076"/>
          <ac:picMkLst>
            <pc:docMk/>
            <pc:sldMk cId="1399103438" sldId="408"/>
            <ac:picMk id="7" creationId="{9BB295C0-6A39-C64E-9B68-9CD6EFF42BF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CDD7E-3EF0-3E4F-837C-6E892437076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DB32D4-651E-C245-88F3-A3D43DD98F49}">
      <dgm:prSet phldrT="[Text]"/>
      <dgm:spPr/>
      <dgm:t>
        <a:bodyPr/>
        <a:lstStyle/>
        <a:p>
          <a:r>
            <a:rPr lang="en-GB" dirty="0"/>
            <a:t>Pandas is a Python library for working with datasets</a:t>
          </a:r>
        </a:p>
      </dgm:t>
    </dgm:pt>
    <dgm:pt modelId="{D442EB5B-DB01-A746-94A2-9AE2F0E00E7B}" type="parTrans" cxnId="{BC53798D-D919-DA42-A4B9-D8EFD91B9131}">
      <dgm:prSet/>
      <dgm:spPr/>
      <dgm:t>
        <a:bodyPr/>
        <a:lstStyle/>
        <a:p>
          <a:endParaRPr lang="en-GB"/>
        </a:p>
      </dgm:t>
    </dgm:pt>
    <dgm:pt modelId="{13A97E79-F152-3948-878B-5B75ADDF7489}" type="sibTrans" cxnId="{BC53798D-D919-DA42-A4B9-D8EFD91B9131}">
      <dgm:prSet/>
      <dgm:spPr/>
      <dgm:t>
        <a:bodyPr/>
        <a:lstStyle/>
        <a:p>
          <a:endParaRPr lang="en-GB"/>
        </a:p>
      </dgm:t>
    </dgm:pt>
    <dgm:pt modelId="{345C4531-800A-F744-9568-7C388DE047E2}">
      <dgm:prSet/>
      <dgm:spPr/>
      <dgm:t>
        <a:bodyPr/>
        <a:lstStyle/>
        <a:p>
          <a:r>
            <a:rPr lang="en-GB" dirty="0"/>
            <a:t>Easy for handling large amount of data</a:t>
          </a:r>
          <a:endParaRPr lang="en-US" dirty="0"/>
        </a:p>
      </dgm:t>
    </dgm:pt>
    <dgm:pt modelId="{32CB012C-782C-EC46-A4E5-E6B78FBE9880}" type="parTrans" cxnId="{0B324284-79E6-0F46-83F8-59FBB4175D2C}">
      <dgm:prSet/>
      <dgm:spPr/>
      <dgm:t>
        <a:bodyPr/>
        <a:lstStyle/>
        <a:p>
          <a:endParaRPr lang="en-GB"/>
        </a:p>
      </dgm:t>
    </dgm:pt>
    <dgm:pt modelId="{FDB36101-5639-4546-ABF5-D06C8AF636AD}" type="sibTrans" cxnId="{0B324284-79E6-0F46-83F8-59FBB4175D2C}">
      <dgm:prSet/>
      <dgm:spPr/>
      <dgm:t>
        <a:bodyPr/>
        <a:lstStyle/>
        <a:p>
          <a:endParaRPr lang="en-GB"/>
        </a:p>
      </dgm:t>
    </dgm:pt>
    <dgm:pt modelId="{CC29A709-1278-6347-9549-73C8760041FA}">
      <dgm:prSet/>
      <dgm:spPr/>
      <dgm:t>
        <a:bodyPr/>
        <a:lstStyle/>
        <a:p>
          <a:r>
            <a:rPr lang="en-GB" dirty="0"/>
            <a:t>It has functions for analysing, cleaning, exploring, and manipulating data</a:t>
          </a:r>
        </a:p>
      </dgm:t>
    </dgm:pt>
    <dgm:pt modelId="{11150B14-BC9F-844B-9DED-979683EA2051}" type="parTrans" cxnId="{DC580153-E474-F74C-BDBE-AD3282C36FAA}">
      <dgm:prSet/>
      <dgm:spPr/>
      <dgm:t>
        <a:bodyPr/>
        <a:lstStyle/>
        <a:p>
          <a:endParaRPr lang="en-GB"/>
        </a:p>
      </dgm:t>
    </dgm:pt>
    <dgm:pt modelId="{8CCB2284-D304-1945-93C0-817788D7F9ED}" type="sibTrans" cxnId="{DC580153-E474-F74C-BDBE-AD3282C36FAA}">
      <dgm:prSet/>
      <dgm:spPr/>
      <dgm:t>
        <a:bodyPr/>
        <a:lstStyle/>
        <a:p>
          <a:endParaRPr lang="en-GB"/>
        </a:p>
      </dgm:t>
    </dgm:pt>
    <dgm:pt modelId="{FA9A4FF8-3F8D-024C-A57D-F074AE284680}">
      <dgm:prSet custT="1"/>
      <dgm:spPr/>
      <dgm:t>
        <a:bodyPr/>
        <a:lstStyle/>
        <a:p>
          <a:r>
            <a:rPr lang="en-GB" sz="3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Created by software developer Wes McKinney in 2008</a:t>
          </a:r>
        </a:p>
      </dgm:t>
    </dgm:pt>
    <dgm:pt modelId="{41D5A4A1-AFED-9143-B9B4-742E32F4FE2E}" type="parTrans" cxnId="{88F41658-1D16-6040-8021-EC460ED2143A}">
      <dgm:prSet/>
      <dgm:spPr/>
      <dgm:t>
        <a:bodyPr/>
        <a:lstStyle/>
        <a:p>
          <a:endParaRPr lang="en-GB"/>
        </a:p>
      </dgm:t>
    </dgm:pt>
    <dgm:pt modelId="{0724F74F-5CC2-2F4D-8A27-80EE6CD51420}" type="sibTrans" cxnId="{88F41658-1D16-6040-8021-EC460ED2143A}">
      <dgm:prSet/>
      <dgm:spPr/>
      <dgm:t>
        <a:bodyPr/>
        <a:lstStyle/>
        <a:p>
          <a:endParaRPr lang="en-GB"/>
        </a:p>
      </dgm:t>
    </dgm:pt>
    <dgm:pt modelId="{A526AC99-BCA3-7645-BABF-5A9F941307D1}" type="pres">
      <dgm:prSet presAssocID="{64FCDD7E-3EF0-3E4F-837C-6E8924370761}" presName="diagram" presStyleCnt="0">
        <dgm:presLayoutVars>
          <dgm:dir/>
          <dgm:resizeHandles val="exact"/>
        </dgm:presLayoutVars>
      </dgm:prSet>
      <dgm:spPr/>
    </dgm:pt>
    <dgm:pt modelId="{F7C6C21C-FD45-974C-9AD1-42E55ADC4D59}" type="pres">
      <dgm:prSet presAssocID="{9CDB32D4-651E-C245-88F3-A3D43DD98F49}" presName="node" presStyleLbl="node1" presStyleIdx="0" presStyleCnt="4">
        <dgm:presLayoutVars>
          <dgm:bulletEnabled val="1"/>
        </dgm:presLayoutVars>
      </dgm:prSet>
      <dgm:spPr/>
    </dgm:pt>
    <dgm:pt modelId="{1C8F2620-8838-934B-9A8F-9799270D8042}" type="pres">
      <dgm:prSet presAssocID="{13A97E79-F152-3948-878B-5B75ADDF7489}" presName="sibTrans" presStyleCnt="0"/>
      <dgm:spPr/>
    </dgm:pt>
    <dgm:pt modelId="{AB36DBF8-2E38-F94C-A416-1495DCEA1510}" type="pres">
      <dgm:prSet presAssocID="{345C4531-800A-F744-9568-7C388DE047E2}" presName="node" presStyleLbl="node1" presStyleIdx="1" presStyleCnt="4">
        <dgm:presLayoutVars>
          <dgm:bulletEnabled val="1"/>
        </dgm:presLayoutVars>
      </dgm:prSet>
      <dgm:spPr/>
    </dgm:pt>
    <dgm:pt modelId="{78C108B4-81AC-7549-AA44-C46386B3C8A2}" type="pres">
      <dgm:prSet presAssocID="{FDB36101-5639-4546-ABF5-D06C8AF636AD}" presName="sibTrans" presStyleCnt="0"/>
      <dgm:spPr/>
    </dgm:pt>
    <dgm:pt modelId="{A489180B-0BBE-B943-9DF5-103BFF12AC18}" type="pres">
      <dgm:prSet presAssocID="{CC29A709-1278-6347-9549-73C8760041FA}" presName="node" presStyleLbl="node1" presStyleIdx="2" presStyleCnt="4">
        <dgm:presLayoutVars>
          <dgm:bulletEnabled val="1"/>
        </dgm:presLayoutVars>
      </dgm:prSet>
      <dgm:spPr/>
    </dgm:pt>
    <dgm:pt modelId="{677E9476-7A43-7D4D-8F8A-10B623B61632}" type="pres">
      <dgm:prSet presAssocID="{8CCB2284-D304-1945-93C0-817788D7F9ED}" presName="sibTrans" presStyleCnt="0"/>
      <dgm:spPr/>
    </dgm:pt>
    <dgm:pt modelId="{8E3B8DB2-83E5-484A-83B6-D053E38FFA91}" type="pres">
      <dgm:prSet presAssocID="{FA9A4FF8-3F8D-024C-A57D-F074AE284680}" presName="node" presStyleLbl="node1" presStyleIdx="3" presStyleCnt="4">
        <dgm:presLayoutVars>
          <dgm:bulletEnabled val="1"/>
        </dgm:presLayoutVars>
      </dgm:prSet>
      <dgm:spPr/>
    </dgm:pt>
  </dgm:ptLst>
  <dgm:cxnLst>
    <dgm:cxn modelId="{B5207726-D3BF-384C-951F-3FA44900E063}" type="presOf" srcId="{9CDB32D4-651E-C245-88F3-A3D43DD98F49}" destId="{F7C6C21C-FD45-974C-9AD1-42E55ADC4D59}" srcOrd="0" destOrd="0" presId="urn:microsoft.com/office/officeart/2005/8/layout/default"/>
    <dgm:cxn modelId="{764F2E34-7CF4-2F4C-8F28-9A8F3FCF24A9}" type="presOf" srcId="{FA9A4FF8-3F8D-024C-A57D-F074AE284680}" destId="{8E3B8DB2-83E5-484A-83B6-D053E38FFA91}" srcOrd="0" destOrd="0" presId="urn:microsoft.com/office/officeart/2005/8/layout/default"/>
    <dgm:cxn modelId="{2E290635-2F51-3847-9C2C-B73D9D5B1CE4}" type="presOf" srcId="{CC29A709-1278-6347-9549-73C8760041FA}" destId="{A489180B-0BBE-B943-9DF5-103BFF12AC18}" srcOrd="0" destOrd="0" presId="urn:microsoft.com/office/officeart/2005/8/layout/default"/>
    <dgm:cxn modelId="{DC580153-E474-F74C-BDBE-AD3282C36FAA}" srcId="{64FCDD7E-3EF0-3E4F-837C-6E8924370761}" destId="{CC29A709-1278-6347-9549-73C8760041FA}" srcOrd="2" destOrd="0" parTransId="{11150B14-BC9F-844B-9DED-979683EA2051}" sibTransId="{8CCB2284-D304-1945-93C0-817788D7F9ED}"/>
    <dgm:cxn modelId="{88F41658-1D16-6040-8021-EC460ED2143A}" srcId="{64FCDD7E-3EF0-3E4F-837C-6E8924370761}" destId="{FA9A4FF8-3F8D-024C-A57D-F074AE284680}" srcOrd="3" destOrd="0" parTransId="{41D5A4A1-AFED-9143-B9B4-742E32F4FE2E}" sibTransId="{0724F74F-5CC2-2F4D-8A27-80EE6CD51420}"/>
    <dgm:cxn modelId="{3C167283-F0FB-9945-9343-A88622A2A96C}" type="presOf" srcId="{345C4531-800A-F744-9568-7C388DE047E2}" destId="{AB36DBF8-2E38-F94C-A416-1495DCEA1510}" srcOrd="0" destOrd="0" presId="urn:microsoft.com/office/officeart/2005/8/layout/default"/>
    <dgm:cxn modelId="{0B324284-79E6-0F46-83F8-59FBB4175D2C}" srcId="{64FCDD7E-3EF0-3E4F-837C-6E8924370761}" destId="{345C4531-800A-F744-9568-7C388DE047E2}" srcOrd="1" destOrd="0" parTransId="{32CB012C-782C-EC46-A4E5-E6B78FBE9880}" sibTransId="{FDB36101-5639-4546-ABF5-D06C8AF636AD}"/>
    <dgm:cxn modelId="{BC53798D-D919-DA42-A4B9-D8EFD91B9131}" srcId="{64FCDD7E-3EF0-3E4F-837C-6E8924370761}" destId="{9CDB32D4-651E-C245-88F3-A3D43DD98F49}" srcOrd="0" destOrd="0" parTransId="{D442EB5B-DB01-A746-94A2-9AE2F0E00E7B}" sibTransId="{13A97E79-F152-3948-878B-5B75ADDF7489}"/>
    <dgm:cxn modelId="{9D1BF7D6-EE73-E34B-B52D-D6C8EE78E5C9}" type="presOf" srcId="{64FCDD7E-3EF0-3E4F-837C-6E8924370761}" destId="{A526AC99-BCA3-7645-BABF-5A9F941307D1}" srcOrd="0" destOrd="0" presId="urn:microsoft.com/office/officeart/2005/8/layout/default"/>
    <dgm:cxn modelId="{7EEA35E6-F527-FD49-A85A-C1306E824F96}" type="presParOf" srcId="{A526AC99-BCA3-7645-BABF-5A9F941307D1}" destId="{F7C6C21C-FD45-974C-9AD1-42E55ADC4D59}" srcOrd="0" destOrd="0" presId="urn:microsoft.com/office/officeart/2005/8/layout/default"/>
    <dgm:cxn modelId="{CEE225C3-28B1-604A-8BE0-AD7AA26639A3}" type="presParOf" srcId="{A526AC99-BCA3-7645-BABF-5A9F941307D1}" destId="{1C8F2620-8838-934B-9A8F-9799270D8042}" srcOrd="1" destOrd="0" presId="urn:microsoft.com/office/officeart/2005/8/layout/default"/>
    <dgm:cxn modelId="{70D84128-1B99-8D4C-B02D-8F2677A2D129}" type="presParOf" srcId="{A526AC99-BCA3-7645-BABF-5A9F941307D1}" destId="{AB36DBF8-2E38-F94C-A416-1495DCEA1510}" srcOrd="2" destOrd="0" presId="urn:microsoft.com/office/officeart/2005/8/layout/default"/>
    <dgm:cxn modelId="{46A69D28-3B28-DC42-A5A3-D1FCEF7DA362}" type="presParOf" srcId="{A526AC99-BCA3-7645-BABF-5A9F941307D1}" destId="{78C108B4-81AC-7549-AA44-C46386B3C8A2}" srcOrd="3" destOrd="0" presId="urn:microsoft.com/office/officeart/2005/8/layout/default"/>
    <dgm:cxn modelId="{BE0518DE-A427-2F49-8695-856A93A8680E}" type="presParOf" srcId="{A526AC99-BCA3-7645-BABF-5A9F941307D1}" destId="{A489180B-0BBE-B943-9DF5-103BFF12AC18}" srcOrd="4" destOrd="0" presId="urn:microsoft.com/office/officeart/2005/8/layout/default"/>
    <dgm:cxn modelId="{01DEAD6B-43D6-6F4A-8AB7-89D5F72CA256}" type="presParOf" srcId="{A526AC99-BCA3-7645-BABF-5A9F941307D1}" destId="{677E9476-7A43-7D4D-8F8A-10B623B61632}" srcOrd="5" destOrd="0" presId="urn:microsoft.com/office/officeart/2005/8/layout/default"/>
    <dgm:cxn modelId="{70DB837A-F08E-F549-BEBE-BFE5D1FBF114}" type="presParOf" srcId="{A526AC99-BCA3-7645-BABF-5A9F941307D1}" destId="{8E3B8DB2-83E5-484A-83B6-D053E38FFA9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6C21C-FD45-974C-9AD1-42E55ADC4D59}">
      <dsp:nvSpPr>
        <dsp:cNvPr id="0" name=""/>
        <dsp:cNvSpPr/>
      </dsp:nvSpPr>
      <dsp:spPr>
        <a:xfrm>
          <a:off x="892" y="193259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Pandas is a Python library for working with datasets</a:t>
          </a:r>
        </a:p>
      </dsp:txBody>
      <dsp:txXfrm>
        <a:off x="892" y="193259"/>
        <a:ext cx="3482387" cy="2089432"/>
      </dsp:txXfrm>
    </dsp:sp>
    <dsp:sp modelId="{AB36DBF8-2E38-F94C-A416-1495DCEA1510}">
      <dsp:nvSpPr>
        <dsp:cNvPr id="0" name=""/>
        <dsp:cNvSpPr/>
      </dsp:nvSpPr>
      <dsp:spPr>
        <a:xfrm>
          <a:off x="3831518" y="193259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Easy for handling large amount of data</a:t>
          </a:r>
          <a:endParaRPr lang="en-US" sz="3200" kern="1200" dirty="0"/>
        </a:p>
      </dsp:txBody>
      <dsp:txXfrm>
        <a:off x="3831518" y="193259"/>
        <a:ext cx="3482387" cy="2089432"/>
      </dsp:txXfrm>
    </dsp:sp>
    <dsp:sp modelId="{A489180B-0BBE-B943-9DF5-103BFF12AC18}">
      <dsp:nvSpPr>
        <dsp:cNvPr id="0" name=""/>
        <dsp:cNvSpPr/>
      </dsp:nvSpPr>
      <dsp:spPr>
        <a:xfrm>
          <a:off x="892" y="2630930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It has functions for analysing, cleaning, exploring, and manipulating data</a:t>
          </a:r>
        </a:p>
      </dsp:txBody>
      <dsp:txXfrm>
        <a:off x="892" y="2630930"/>
        <a:ext cx="3482387" cy="2089432"/>
      </dsp:txXfrm>
    </dsp:sp>
    <dsp:sp modelId="{8E3B8DB2-83E5-484A-83B6-D053E38FFA91}">
      <dsp:nvSpPr>
        <dsp:cNvPr id="0" name=""/>
        <dsp:cNvSpPr/>
      </dsp:nvSpPr>
      <dsp:spPr>
        <a:xfrm>
          <a:off x="3831518" y="2630930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Created by software developer Wes McKinney in 2008</a:t>
          </a:r>
        </a:p>
      </dsp:txBody>
      <dsp:txXfrm>
        <a:off x="3831518" y="2630930"/>
        <a:ext cx="3482387" cy="208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00E3E-7D42-4F1C-805D-4B97FCEDE613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5856-1607-45A4-BF54-7D3D4497B2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5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Official summary: https://www.python.org/doc/essays/blurb/</a:t>
            </a:r>
          </a:p>
          <a:p>
            <a:r>
              <a:rPr lang="en-GB" dirty="0"/>
              <a:t>Image source: https://www.python.org/static/img/python-logo@2x.png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79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Other way to select columns: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dataframe.Country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77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1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9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2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80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46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605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NaN floating point that cannot be converted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all dataset: </a:t>
            </a:r>
            <a:r>
              <a:rPr lang="en-GB" sz="4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dataframe=dataframe.fillna(0)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0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NaN floating point that cannot be converted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982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b="1" dirty="0"/>
              <a:t>102</a:t>
            </a:r>
            <a:r>
              <a:rPr lang="en-GB" dirty="0"/>
              <a:t>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Since the lists have the details of all the products, you can find the number of products sold by calculating the number of elements in the list.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number.size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[For this command, the list has to be converted into an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409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total number of items sold for each product will be the sum of the elements in the list ‘number’.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an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139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average price of products will be the mean of the elements in the list ‘price’.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285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maximum value in the list ‘price’ will give you the price of the costliest product.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max(price) [You can use the command over a list or an array directly.]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67,100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The revenue of the company will be the sum of (price * quantity) for each product sold.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np.sum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(price*number) [For this command, the lists have to be converted to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True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This can be checked through the conditional operator.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number[19]&gt;number[49] 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52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You can subset the required entries and then take a count of them.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price[price &gt;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()].size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[For this command, the list has to be converted to an array first]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29721-EB40-47D7-B3CD-2B5BC76D2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24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  <a:p>
            <a:r>
              <a:rPr lang="en-GB" sz="1200" dirty="0"/>
              <a:t>Pandas has 2 data structures: Series and Dataframe</a:t>
            </a:r>
          </a:p>
          <a:p>
            <a:endParaRPr lang="en-GB" sz="1200" dirty="0"/>
          </a:p>
          <a:p>
            <a:r>
              <a:rPr lang="en-GB" sz="1200" dirty="0"/>
              <a:t>Your dataset will be read as a DataFrame which is a 2 dimensional data structure, like a 2 dimensional array, or a table with rows and columns</a:t>
            </a:r>
          </a:p>
          <a:p>
            <a:endParaRPr lang="en-GB" sz="1200" dirty="0"/>
          </a:p>
          <a:p>
            <a:r>
              <a:rPr lang="en-GB" sz="1200" dirty="0"/>
              <a:t>A Pandas Series is like a column in a table. It is a one-dimensional array holding data of any type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36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32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37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#If we want to filter the data by keeping only data in the UK: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dataframe[dataframe['Country']=="United Kingdom"]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379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0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groupby documentation: https://pandas.pydata.org/docs/reference/api/pandas.DataFrame.groupby.html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15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76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260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77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3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83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link: https://www.learndatasci.com/tutorials/python-pandas-tutorial-complete-introduction-for-beginners/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30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HTTP: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518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https://disease.sh/docs/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862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https://disease.sh/docs/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874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b="1" dirty="0"/>
              <a:t>102</a:t>
            </a:r>
            <a:r>
              <a:rPr lang="en-GB" dirty="0"/>
              <a:t>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Since the lists have the details of all the products, you can find the number of products sold by calculating the number of elements in the list.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number.size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[For this command, the list has to be converted into an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409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total number of items sold for each product will be the sum of the elements in the list ‘number’.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an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139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average price of products will be the mean of the elements in the list ‘price’.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285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maximum value in the list ‘price’ will give you the price of the costliest product.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max(price) [You can use the command over a list or an array directly.]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67,100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The revenue of the company will be the sum of (price * quantity) for each product sold.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np.sum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(price*number) [For this command, the lists have to be converted to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True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This can be checked through the conditional operator.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number[19]&gt;number[49] 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52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You can subset the required entries and then take a count of them.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price[price &gt;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()].size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[For this command, the list has to be converted to an array first]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29721-EB40-47D7-B3CD-2B5BC76D2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76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link: https://www.geeksforgeeks.org/python-pandas-series/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2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36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99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22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39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1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8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77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429236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" y="0"/>
            <a:ext cx="12190804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379488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21877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89790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11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6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72" r:id="rId5"/>
    <p:sldLayoutId id="2147483669" r:id="rId6"/>
    <p:sldLayoutId id="2147483652" r:id="rId7"/>
    <p:sldLayoutId id="2147483673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38.emf"/><Relationship Id="rId5" Type="http://schemas.openxmlformats.org/officeDocument/2006/relationships/image" Target="../media/image33.emf"/><Relationship Id="rId10" Type="http://schemas.openxmlformats.org/officeDocument/2006/relationships/image" Target="../media/image3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image" Target="../media/image54.png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Relationship Id="rId9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api.open-notify.org/astros.json" TargetMode="Externa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s://disease.sh/docs/" TargetMode="Externa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ZcD1RbeZd16-q5DXhSsDZlREiA8TXzsW?usp=sharing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www.youtube.com/watch?v=pqMu18dmEd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python-pandas-ser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1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96EC-4C08-D9B1-6931-7C648FD94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Jupyter notebook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742D-FB37-0F3A-6348-BD6A27F07167}"/>
              </a:ext>
            </a:extLst>
          </p:cNvPr>
          <p:cNvSpPr txBox="1"/>
          <p:nvPr/>
        </p:nvSpPr>
        <p:spPr>
          <a:xfrm>
            <a:off x="796833" y="2286000"/>
            <a:ext cx="6766561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Follow along with your Instructor using the Jupyter notebook script named </a:t>
            </a:r>
            <a:r>
              <a:rPr lang="en-GB" sz="2400" b="1" dirty="0"/>
              <a:t>pandas-script_part1.ipynb</a:t>
            </a:r>
          </a:p>
        </p:txBody>
      </p:sp>
      <p:pic>
        <p:nvPicPr>
          <p:cNvPr id="5" name="Picture 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E5466F5D-BD38-B9F1-8546-33CA784D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96" y="1765009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B029-2167-BB00-D18E-1233F9368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Series creation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5E040-C78B-65B0-68C1-B4891AA26128}"/>
              </a:ext>
            </a:extLst>
          </p:cNvPr>
          <p:cNvSpPr txBox="1"/>
          <p:nvPr/>
        </p:nvSpPr>
        <p:spPr>
          <a:xfrm>
            <a:off x="1385977" y="1712224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From a list [ ]: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C3E35-0BCA-F3F6-916D-B7B21972EE18}"/>
              </a:ext>
            </a:extLst>
          </p:cNvPr>
          <p:cNvSpPr txBox="1"/>
          <p:nvPr/>
        </p:nvSpPr>
        <p:spPr>
          <a:xfrm>
            <a:off x="6975165" y="2179523"/>
            <a:ext cx="485474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1-Create a dictionary:</a:t>
            </a:r>
            <a:endParaRPr lang="en-GB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dic_pop= {'United Kingdom':68521968, 	'France':65273511, 'Mexico':128932753, 	'Canada':37742154}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2-Pass the dictionary in the pandas series function:</a:t>
            </a:r>
            <a:endParaRPr lang="en-GB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 (dic_pop)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AA59F05-EE07-C0E3-9AAD-A08D21D343CD}"/>
              </a:ext>
            </a:extLst>
          </p:cNvPr>
          <p:cNvSpPr/>
          <p:nvPr/>
        </p:nvSpPr>
        <p:spPr>
          <a:xfrm>
            <a:off x="3732858" y="4416989"/>
            <a:ext cx="216131" cy="2826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C3191-2B64-B915-B6D4-0539A76947DC}"/>
              </a:ext>
            </a:extLst>
          </p:cNvPr>
          <p:cNvSpPr txBox="1"/>
          <p:nvPr/>
        </p:nvSpPr>
        <p:spPr>
          <a:xfrm>
            <a:off x="3948989" y="4405384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FE91-E472-6CD9-6865-95DB0617DD46}"/>
              </a:ext>
            </a:extLst>
          </p:cNvPr>
          <p:cNvSpPr txBox="1"/>
          <p:nvPr/>
        </p:nvSpPr>
        <p:spPr>
          <a:xfrm>
            <a:off x="6975165" y="1666749"/>
            <a:ext cx="275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From a dictionary { }: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256D4-070C-1BCD-2284-BD3615D86B8D}"/>
              </a:ext>
            </a:extLst>
          </p:cNvPr>
          <p:cNvSpPr txBox="1"/>
          <p:nvPr/>
        </p:nvSpPr>
        <p:spPr>
          <a:xfrm>
            <a:off x="1284280" y="2207058"/>
            <a:ext cx="49132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1-Create a list: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list_countries= ['United Kingdom', 'France', 'Mexico', 'Canada’]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2-Pass the list in the pandas series function: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 (data=list_countries)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B7C32-8324-E393-E0CE-C51F21AC83CC}"/>
              </a:ext>
            </a:extLst>
          </p:cNvPr>
          <p:cNvSpPr txBox="1"/>
          <p:nvPr/>
        </p:nvSpPr>
        <p:spPr>
          <a:xfrm>
            <a:off x="10054398" y="4695695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D1DFB72-4462-A094-C3DB-8EAF4B123B52}"/>
              </a:ext>
            </a:extLst>
          </p:cNvPr>
          <p:cNvSpPr/>
          <p:nvPr/>
        </p:nvSpPr>
        <p:spPr>
          <a:xfrm>
            <a:off x="9726237" y="4753967"/>
            <a:ext cx="216131" cy="28263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C06D16-4774-0B7A-D88F-6F6DC554EB45}"/>
              </a:ext>
            </a:extLst>
          </p:cNvPr>
          <p:cNvCxnSpPr/>
          <p:nvPr/>
        </p:nvCxnSpPr>
        <p:spPr>
          <a:xfrm>
            <a:off x="6197567" y="1717858"/>
            <a:ext cx="0" cy="43409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7AF7C86-EDBE-85F4-8E0B-865A2C284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4"/>
          <a:stretch/>
        </p:blipFill>
        <p:spPr>
          <a:xfrm>
            <a:off x="2693770" y="4933234"/>
            <a:ext cx="2033989" cy="1527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F0314-4148-9E15-D101-65978E58A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t="21212"/>
          <a:stretch/>
        </p:blipFill>
        <p:spPr>
          <a:xfrm>
            <a:off x="8113437" y="5122761"/>
            <a:ext cx="3225599" cy="15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1773405" y="237668"/>
            <a:ext cx="8463616" cy="802431"/>
            <a:chOff x="1647280" y="197840"/>
            <a:chExt cx="8463616" cy="8024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647280" y="1000271"/>
              <a:ext cx="800368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1756662" y="197840"/>
              <a:ext cx="83542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Creating a pandas dataframe </a:t>
              </a:r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2120F59D-53E1-000C-CAFE-6866A8CCB494}"/>
              </a:ext>
            </a:extLst>
          </p:cNvPr>
          <p:cNvSpPr/>
          <p:nvPr/>
        </p:nvSpPr>
        <p:spPr>
          <a:xfrm>
            <a:off x="3668344" y="4589734"/>
            <a:ext cx="280219" cy="2777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723FB-FAB4-FD3E-B78A-745B08EBEB8D}"/>
              </a:ext>
            </a:extLst>
          </p:cNvPr>
          <p:cNvSpPr txBox="1"/>
          <p:nvPr/>
        </p:nvSpPr>
        <p:spPr>
          <a:xfrm>
            <a:off x="3905070" y="44735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4B180C-0994-F4B0-3786-5BA9A9E8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1" y="1813763"/>
            <a:ext cx="6534187" cy="1072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96CE-3C5B-3724-E2F2-CF9C2515688C}"/>
              </a:ext>
            </a:extLst>
          </p:cNvPr>
          <p:cNvSpPr txBox="1"/>
          <p:nvPr/>
        </p:nvSpPr>
        <p:spPr>
          <a:xfrm>
            <a:off x="5534836" y="4842858"/>
            <a:ext cx="4702185" cy="1703030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functions/methods (data, index, columns etc. )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information about the data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that transform the data</a:t>
            </a: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8F21413-2A73-280F-5002-58B47303E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43" y="5021888"/>
            <a:ext cx="2578100" cy="15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F3A91700-2690-88C9-52E0-5B7E393DA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997747"/>
            <a:ext cx="8113486" cy="1326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41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501457"/>
            <a:ext cx="8972335" cy="805697"/>
            <a:chOff x="2454443" y="461629"/>
            <a:chExt cx="8972335" cy="8056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71961" y="461629"/>
              <a:ext cx="8154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256EF-5996-257F-33E7-872A6E3A7966}"/>
              </a:ext>
            </a:extLst>
          </p:cNvPr>
          <p:cNvSpPr txBox="1"/>
          <p:nvPr/>
        </p:nvSpPr>
        <p:spPr>
          <a:xfrm>
            <a:off x="1930625" y="1997839"/>
            <a:ext cx="73562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1-Upload the dataset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datacensus.csv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 Google Colab </a:t>
            </a:r>
          </a:p>
          <a:p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2- Create a new variable to store your dataframe and pass the variable that contains your file path in the  following command:</a:t>
            </a:r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dataframe= pd.read_csv (‘</a:t>
            </a:r>
            <a:r>
              <a:rPr lang="en-GB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datacensus.csv</a:t>
            </a:r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3-Call the variable name to display the dataset:</a:t>
            </a:r>
          </a:p>
          <a:p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C1264-4535-C904-7042-2476705CAC16}"/>
              </a:ext>
            </a:extLst>
          </p:cNvPr>
          <p:cNvSpPr txBox="1"/>
          <p:nvPr/>
        </p:nvSpPr>
        <p:spPr>
          <a:xfrm>
            <a:off x="3398086" y="5043014"/>
            <a:ext cx="4759421" cy="1015663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</a:lvl1pPr>
          </a:lstStyle>
          <a:p>
            <a:pPr>
              <a:lnSpc>
                <a:spcPct val="1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Commands to read a CSV or Excel file: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pd.read_csv()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pd.read_excel()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B865639-9E46-3EAD-0797-F428EC07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86780"/>
            <a:ext cx="8402179" cy="820374"/>
            <a:chOff x="2454443" y="446952"/>
            <a:chExt cx="8402179" cy="8203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701805" y="446952"/>
              <a:ext cx="8154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(cont.)</a:t>
              </a:r>
            </a:p>
          </p:txBody>
        </p:sp>
      </p:grp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B865639-9E46-3EAD-0797-F428EC07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35A8D5E-BAE8-3C9E-4A39-83FF4E9A2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78" y="4249393"/>
            <a:ext cx="3745805" cy="2263326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AD2CFD26-15C1-2079-00A9-8BEA0171B4FA}"/>
              </a:ext>
            </a:extLst>
          </p:cNvPr>
          <p:cNvSpPr/>
          <p:nvPr/>
        </p:nvSpPr>
        <p:spPr>
          <a:xfrm>
            <a:off x="5122981" y="3723623"/>
            <a:ext cx="290456" cy="3334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E248AD-FDFA-AE51-30E2-D0CC70312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9" y="2012116"/>
            <a:ext cx="7019165" cy="1416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5437E2-9E55-A0E7-6F9B-5B9184214868}"/>
              </a:ext>
            </a:extLst>
          </p:cNvPr>
          <p:cNvSpPr txBox="1"/>
          <p:nvPr/>
        </p:nvSpPr>
        <p:spPr>
          <a:xfrm>
            <a:off x="5435518" y="3654530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56B90-7BCA-5FA4-660F-55B959A5969B}"/>
              </a:ext>
            </a:extLst>
          </p:cNvPr>
          <p:cNvSpPr/>
          <p:nvPr/>
        </p:nvSpPr>
        <p:spPr>
          <a:xfrm>
            <a:off x="5650787" y="6109159"/>
            <a:ext cx="1345096" cy="36000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82A22-3832-0D8B-86F5-CCED290A5E32}"/>
              </a:ext>
            </a:extLst>
          </p:cNvPr>
          <p:cNvSpPr txBox="1"/>
          <p:nvPr/>
        </p:nvSpPr>
        <p:spPr>
          <a:xfrm>
            <a:off x="7697464" y="603211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Missing value: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 A Number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1D9DA8-C506-C049-8368-265804E9B3C7}"/>
              </a:ext>
            </a:extLst>
          </p:cNvPr>
          <p:cNvCxnSpPr>
            <a:cxnSpLocks/>
          </p:cNvCxnSpPr>
          <p:nvPr/>
        </p:nvCxnSpPr>
        <p:spPr>
          <a:xfrm flipH="1">
            <a:off x="7123516" y="6297451"/>
            <a:ext cx="492155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AF047E1-EC5D-1D99-3C5E-C8203D39CB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AF047E1-EC5D-1D99-3C5E-C8203D39CB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D7B718-CD9C-A881-59AF-2775F71092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63"/>
          <a:stretch/>
        </p:blipFill>
        <p:spPr>
          <a:xfrm>
            <a:off x="3539480" y="4113726"/>
            <a:ext cx="3384284" cy="16870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62630"/>
            <a:ext cx="7618894" cy="844524"/>
            <a:chOff x="2454443" y="422802"/>
            <a:chExt cx="7618894" cy="8445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71484" y="422802"/>
              <a:ext cx="68018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8DB6D-FA1E-8426-CFE4-ECB2E3459CBB}"/>
              </a:ext>
            </a:extLst>
          </p:cNvPr>
          <p:cNvGrpSpPr/>
          <p:nvPr/>
        </p:nvGrpSpPr>
        <p:grpSpPr>
          <a:xfrm>
            <a:off x="3029770" y="2584779"/>
            <a:ext cx="477519" cy="721442"/>
            <a:chOff x="3187084" y="2895500"/>
            <a:chExt cx="477519" cy="72144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6FE4E-A27F-5C08-B8A1-BA84B7E635FF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3230239"/>
              <a:ext cx="477519" cy="0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35DC60-8A73-CA13-8F3E-C30A14878691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2895500"/>
              <a:ext cx="0" cy="721442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09863D-A93B-9F52-7AE9-6F29FD175E58}"/>
              </a:ext>
            </a:extLst>
          </p:cNvPr>
          <p:cNvSpPr txBox="1"/>
          <p:nvPr/>
        </p:nvSpPr>
        <p:spPr>
          <a:xfrm>
            <a:off x="921921" y="2457852"/>
            <a:ext cx="253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Explore the 5 first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dataframe.head()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693E5C-2057-8AD4-9769-35EB8BE93E41}"/>
              </a:ext>
            </a:extLst>
          </p:cNvPr>
          <p:cNvSpPr/>
          <p:nvPr/>
        </p:nvSpPr>
        <p:spPr>
          <a:xfrm>
            <a:off x="3578328" y="4123999"/>
            <a:ext cx="3345436" cy="162910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68C34A-02F3-5E09-57E6-6F0181A702C0}"/>
              </a:ext>
            </a:extLst>
          </p:cNvPr>
          <p:cNvSpPr txBox="1"/>
          <p:nvPr/>
        </p:nvSpPr>
        <p:spPr>
          <a:xfrm>
            <a:off x="921921" y="4447242"/>
            <a:ext cx="253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Explore the 5 last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dataframe.tail()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63F067-EBDC-9374-B03E-6AE2D077F8B7}"/>
              </a:ext>
            </a:extLst>
          </p:cNvPr>
          <p:cNvGrpSpPr/>
          <p:nvPr/>
        </p:nvGrpSpPr>
        <p:grpSpPr>
          <a:xfrm>
            <a:off x="3085666" y="4577828"/>
            <a:ext cx="477519" cy="721442"/>
            <a:chOff x="3187084" y="2895500"/>
            <a:chExt cx="477519" cy="72144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8F9390-EE0D-F098-031B-CBF1A3743C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3230239"/>
              <a:ext cx="477519" cy="0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693896-2EA9-5096-4E5A-C0BD6E515718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2895500"/>
              <a:ext cx="0" cy="721442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1D40C4F-B67C-7C16-29C9-9525ECD68ABC}"/>
              </a:ext>
            </a:extLst>
          </p:cNvPr>
          <p:cNvSpPr txBox="1"/>
          <p:nvPr/>
        </p:nvSpPr>
        <p:spPr>
          <a:xfrm>
            <a:off x="7463785" y="2144695"/>
            <a:ext cx="2762295" cy="1200329"/>
          </a:xfrm>
          <a:prstGeom prst="rect">
            <a:avLst/>
          </a:prstGeom>
          <a:noFill/>
          <a:ln>
            <a:solidFill>
              <a:srgbClr val="EB51C9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attribute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give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total numbers of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 and columns: 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dataframe.shape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9D48BF7-3DB3-2477-FC5A-1E9DF70C56E4}"/>
              </a:ext>
            </a:extLst>
          </p:cNvPr>
          <p:cNvSpPr/>
          <p:nvPr/>
        </p:nvSpPr>
        <p:spPr>
          <a:xfrm>
            <a:off x="8426420" y="3461511"/>
            <a:ext cx="242887" cy="3753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74979-B712-5C97-EF8C-14958FFA843C}"/>
              </a:ext>
            </a:extLst>
          </p:cNvPr>
          <p:cNvSpPr txBox="1"/>
          <p:nvPr/>
        </p:nvSpPr>
        <p:spPr>
          <a:xfrm>
            <a:off x="8740051" y="34615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BFECF-3EAF-34F6-EF9B-164B9319ED95}"/>
              </a:ext>
            </a:extLst>
          </p:cNvPr>
          <p:cNvSpPr txBox="1"/>
          <p:nvPr/>
        </p:nvSpPr>
        <p:spPr>
          <a:xfrm>
            <a:off x="8154165" y="39038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(27, 2)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B707A1-4967-CDA7-9D94-E667013441DB}"/>
              </a:ext>
            </a:extLst>
          </p:cNvPr>
          <p:cNvSpPr txBox="1"/>
          <p:nvPr/>
        </p:nvSpPr>
        <p:spPr>
          <a:xfrm>
            <a:off x="7583827" y="5352312"/>
            <a:ext cx="2168158" cy="1200329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/>
            </a:lvl1pPr>
          </a:lstStyle>
          <a:p>
            <a:pPr>
              <a:lnSpc>
                <a:spcPct val="100000"/>
              </a:lnSpc>
            </a:pPr>
            <a:r>
              <a:rPr lang="en-GB" b="0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pPr>
              <a:lnSpc>
                <a:spcPct val="100000"/>
              </a:lnSpc>
            </a:pPr>
            <a:r>
              <a:rPr lang="en-GB" b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dataframe.head (10)</a:t>
            </a:r>
          </a:p>
          <a:p>
            <a:pPr>
              <a:lnSpc>
                <a:spcPct val="100000"/>
              </a:lnSpc>
            </a:pPr>
            <a:r>
              <a:rPr lang="en-GB" b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dataframe.tail (22)</a:t>
            </a:r>
          </a:p>
        </p:txBody>
      </p:sp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3943630-0A42-6927-401C-6ED2297A2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24F30-F943-FB32-FCC4-14E60E7E3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5695" y="1792724"/>
            <a:ext cx="3409341" cy="21204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26E4B9-25C8-06E5-6FCC-BCF9F78DA29B}"/>
              </a:ext>
            </a:extLst>
          </p:cNvPr>
          <p:cNvSpPr/>
          <p:nvPr/>
        </p:nvSpPr>
        <p:spPr>
          <a:xfrm>
            <a:off x="3515695" y="2162507"/>
            <a:ext cx="3408069" cy="1687068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1125A-2FC2-9D16-ACA5-07091364DCAE}"/>
              </a:ext>
            </a:extLst>
          </p:cNvPr>
          <p:cNvSpPr txBox="1"/>
          <p:nvPr/>
        </p:nvSpPr>
        <p:spPr>
          <a:xfrm>
            <a:off x="7713556" y="442043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27 rows and 2 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7C6E5-97BE-DD9E-B70A-5B511C664F3F}"/>
              </a:ext>
            </a:extLst>
          </p:cNvPr>
          <p:cNvCxnSpPr/>
          <p:nvPr/>
        </p:nvCxnSpPr>
        <p:spPr>
          <a:xfrm>
            <a:off x="7929878" y="4143256"/>
            <a:ext cx="0" cy="233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F06570-BA8B-FA00-5616-6A08FBD6E1E6}"/>
              </a:ext>
            </a:extLst>
          </p:cNvPr>
          <p:cNvCxnSpPr/>
          <p:nvPr/>
        </p:nvCxnSpPr>
        <p:spPr>
          <a:xfrm flipH="1">
            <a:off x="7916786" y="4153530"/>
            <a:ext cx="2134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25576C-F219-CAAF-C1ED-FB1B0A3247B3}"/>
              </a:ext>
            </a:extLst>
          </p:cNvPr>
          <p:cNvSpPr txBox="1"/>
          <p:nvPr/>
        </p:nvSpPr>
        <p:spPr>
          <a:xfrm>
            <a:off x="888801" y="197784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.head() method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40BB60-3247-3AD3-8AE7-96C10F5D7EC1}"/>
              </a:ext>
            </a:extLst>
          </p:cNvPr>
          <p:cNvSpPr txBox="1"/>
          <p:nvPr/>
        </p:nvSpPr>
        <p:spPr>
          <a:xfrm>
            <a:off x="894837" y="400697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.tail() method</a:t>
            </a:r>
          </a:p>
        </p:txBody>
      </p:sp>
    </p:spTree>
    <p:extLst>
      <p:ext uri="{BB962C8B-B14F-4D97-AF65-F5344CB8AC3E}">
        <p14:creationId xmlns:p14="http://schemas.microsoft.com/office/powerpoint/2010/main" val="73680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6E16D13-146D-0F54-7DA6-D846B34A58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6E16D13-146D-0F54-7DA6-D846B34A5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2" descr="Text&#10;&#10;Description automatically generated">
            <a:extLst>
              <a:ext uri="{FF2B5EF4-FFF2-40B4-BE49-F238E27FC236}">
                <a16:creationId xmlns:a16="http://schemas.microsoft.com/office/drawing/2014/main" id="{EA90070A-FD79-5BB2-8749-BAE3B72E5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0" y="2952277"/>
            <a:ext cx="4521200" cy="2019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56611"/>
            <a:ext cx="7036098" cy="850543"/>
            <a:chOff x="2454443" y="416783"/>
            <a:chExt cx="7036098" cy="85054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688688" y="416783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 Data exploration cont.</a:t>
              </a:r>
            </a:p>
          </p:txBody>
        </p:sp>
      </p:grp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1F3419A9-AD74-7170-8EC0-7E07504B115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57649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7" name="Table 12">
            <a:extLst>
              <a:ext uri="{FF2B5EF4-FFF2-40B4-BE49-F238E27FC236}">
                <a16:creationId xmlns:a16="http://schemas.microsoft.com/office/drawing/2014/main" id="{217513B9-76C9-99E2-2F9C-4CBBB6F3055F}"/>
              </a:ext>
            </a:extLst>
          </p:cNvPr>
          <p:cNvGraphicFramePr>
            <a:graphicFrameLocks noGrp="1"/>
          </p:cNvGraphicFramePr>
          <p:nvPr/>
        </p:nvGraphicFramePr>
        <p:xfrm>
          <a:off x="340242" y="3025237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49E47E-5D4B-A792-200E-72C235FD29B4}"/>
              </a:ext>
            </a:extLst>
          </p:cNvPr>
          <p:cNvCxnSpPr>
            <a:cxnSpLocks/>
          </p:cNvCxnSpPr>
          <p:nvPr/>
        </p:nvCxnSpPr>
        <p:spPr>
          <a:xfrm>
            <a:off x="8148552" y="3175011"/>
            <a:ext cx="995448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A828F6-D05B-3BD8-6B71-729ABB80E209}"/>
              </a:ext>
            </a:extLst>
          </p:cNvPr>
          <p:cNvCxnSpPr>
            <a:cxnSpLocks/>
          </p:cNvCxnSpPr>
          <p:nvPr/>
        </p:nvCxnSpPr>
        <p:spPr>
          <a:xfrm>
            <a:off x="6645555" y="3358793"/>
            <a:ext cx="1879390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D97DD2-6C42-22A5-6235-679F08A5B4B9}"/>
              </a:ext>
            </a:extLst>
          </p:cNvPr>
          <p:cNvCxnSpPr>
            <a:cxnSpLocks/>
          </p:cNvCxnSpPr>
          <p:nvPr/>
        </p:nvCxnSpPr>
        <p:spPr>
          <a:xfrm flipH="1">
            <a:off x="9539607" y="3706361"/>
            <a:ext cx="435506" cy="0"/>
          </a:xfrm>
          <a:prstGeom prst="straightConnector1">
            <a:avLst/>
          </a:prstGeom>
          <a:ln w="28575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wn Arrow 34">
            <a:extLst>
              <a:ext uri="{FF2B5EF4-FFF2-40B4-BE49-F238E27FC236}">
                <a16:creationId xmlns:a16="http://schemas.microsoft.com/office/drawing/2014/main" id="{9E5D269E-9284-802C-0E53-49E926A87AE6}"/>
              </a:ext>
            </a:extLst>
          </p:cNvPr>
          <p:cNvSpPr/>
          <p:nvPr/>
        </p:nvSpPr>
        <p:spPr>
          <a:xfrm rot="16200000">
            <a:off x="4781283" y="3762203"/>
            <a:ext cx="194812" cy="3577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40682-1043-4D17-5FED-1963EE05D2EB}"/>
              </a:ext>
            </a:extLst>
          </p:cNvPr>
          <p:cNvSpPr txBox="1"/>
          <p:nvPr/>
        </p:nvSpPr>
        <p:spPr>
          <a:xfrm>
            <a:off x="659390" y="1646037"/>
            <a:ext cx="952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 a quick summary of the dataframe with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.info() method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(i.e. # of columns and rows,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type, missing values #):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dataframe.info()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9532FD-8C15-C3C3-9E5C-80251F14C77B}"/>
              </a:ext>
            </a:extLst>
          </p:cNvPr>
          <p:cNvCxnSpPr>
            <a:cxnSpLocks/>
          </p:cNvCxnSpPr>
          <p:nvPr/>
        </p:nvCxnSpPr>
        <p:spPr>
          <a:xfrm>
            <a:off x="5404307" y="4684215"/>
            <a:ext cx="2744245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BB0C4FB-780B-EAEB-93BB-6EF43698B381}"/>
              </a:ext>
            </a:extLst>
          </p:cNvPr>
          <p:cNvSpPr txBox="1"/>
          <p:nvPr/>
        </p:nvSpPr>
        <p:spPr>
          <a:xfrm>
            <a:off x="4853444" y="5734968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missing value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95364B-3F1B-C2B8-D70B-1C79C4B98874}"/>
              </a:ext>
            </a:extLst>
          </p:cNvPr>
          <p:cNvCxnSpPr>
            <a:cxnSpLocks/>
          </p:cNvCxnSpPr>
          <p:nvPr/>
        </p:nvCxnSpPr>
        <p:spPr>
          <a:xfrm>
            <a:off x="6834894" y="3589852"/>
            <a:ext cx="1690051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7319E98-0A27-F9D5-5D82-E41F83B2BD33}"/>
              </a:ext>
            </a:extLst>
          </p:cNvPr>
          <p:cNvSpPr/>
          <p:nvPr/>
        </p:nvSpPr>
        <p:spPr>
          <a:xfrm>
            <a:off x="7187381" y="4237703"/>
            <a:ext cx="1130709" cy="245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0D3948-D964-F652-5516-40E5E7D2B610}"/>
              </a:ext>
            </a:extLst>
          </p:cNvPr>
          <p:cNvSpPr/>
          <p:nvPr/>
        </p:nvSpPr>
        <p:spPr>
          <a:xfrm>
            <a:off x="3005757" y="4720853"/>
            <a:ext cx="1130709" cy="245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AD77FA-4D7B-E514-D791-1D8DA79665DC}"/>
              </a:ext>
            </a:extLst>
          </p:cNvPr>
          <p:cNvGrpSpPr/>
          <p:nvPr/>
        </p:nvGrpSpPr>
        <p:grpSpPr>
          <a:xfrm>
            <a:off x="3561279" y="4483510"/>
            <a:ext cx="4191456" cy="1206677"/>
            <a:chOff x="3561279" y="4483510"/>
            <a:chExt cx="4191456" cy="1206677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FEE461D-E725-C8EF-DD55-C418306BB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987" y="4483510"/>
              <a:ext cx="0" cy="1187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CDD720-2236-15EA-E989-54C36ACBAE79}"/>
                </a:ext>
              </a:extLst>
            </p:cNvPr>
            <p:cNvCxnSpPr/>
            <p:nvPr/>
          </p:nvCxnSpPr>
          <p:spPr>
            <a:xfrm>
              <a:off x="3571111" y="5676528"/>
              <a:ext cx="41816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B77FE1-3CF1-6411-B398-7457FF036393}"/>
                </a:ext>
              </a:extLst>
            </p:cNvPr>
            <p:cNvCxnSpPr/>
            <p:nvPr/>
          </p:nvCxnSpPr>
          <p:spPr>
            <a:xfrm flipV="1">
              <a:off x="3561279" y="5222299"/>
              <a:ext cx="0" cy="4678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08D7FB8B-0A03-BE07-AF72-7459041A7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9D3FE-A17A-7F9E-31CC-2D5CC613B446}"/>
              </a:ext>
            </a:extLst>
          </p:cNvPr>
          <p:cNvSpPr txBox="1"/>
          <p:nvPr/>
        </p:nvSpPr>
        <p:spPr>
          <a:xfrm>
            <a:off x="4536287" y="35610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2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33DE44-F7CF-10FE-2185-09160D53FF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33DE44-F7CF-10FE-2185-09160D53FF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88357"/>
            <a:ext cx="6895743" cy="846804"/>
            <a:chOff x="2454443" y="420522"/>
            <a:chExt cx="6895743" cy="8468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548333" y="42052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(columns)</a:t>
              </a:r>
            </a:p>
          </p:txBody>
        </p:sp>
      </p:grp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4D328744-5F30-7EA3-E289-CC0428F31E4E}"/>
              </a:ext>
            </a:extLst>
          </p:cNvPr>
          <p:cNvGraphicFramePr>
            <a:graphicFrameLocks noGrp="1"/>
          </p:cNvGraphicFramePr>
          <p:nvPr/>
        </p:nvGraphicFramePr>
        <p:xfrm>
          <a:off x="3397864" y="2181966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6" name="Table 12">
            <a:extLst>
              <a:ext uri="{FF2B5EF4-FFF2-40B4-BE49-F238E27FC236}">
                <a16:creationId xmlns:a16="http://schemas.microsoft.com/office/drawing/2014/main" id="{7E115C7A-7D4D-C608-7278-18107BA7F58A}"/>
              </a:ext>
            </a:extLst>
          </p:cNvPr>
          <p:cNvGraphicFramePr>
            <a:graphicFrameLocks noGrp="1"/>
          </p:cNvGraphicFramePr>
          <p:nvPr/>
        </p:nvGraphicFramePr>
        <p:xfrm>
          <a:off x="2886826" y="2640898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D5F156C-8AE3-A828-D172-C5D32C30E484}"/>
              </a:ext>
            </a:extLst>
          </p:cNvPr>
          <p:cNvSpPr txBox="1"/>
          <p:nvPr/>
        </p:nvSpPr>
        <p:spPr>
          <a:xfrm>
            <a:off x="144346" y="1917989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Select one column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by column name using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double backets [[ ]]: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dataframe[['Country']]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A42180-D9B4-2B68-C17C-D1F23BA9F3C9}"/>
              </a:ext>
            </a:extLst>
          </p:cNvPr>
          <p:cNvGrpSpPr/>
          <p:nvPr/>
        </p:nvGrpSpPr>
        <p:grpSpPr>
          <a:xfrm>
            <a:off x="2669524" y="1961493"/>
            <a:ext cx="2540428" cy="2705884"/>
            <a:chOff x="2669524" y="1961493"/>
            <a:chExt cx="2540428" cy="270588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0F0831-3164-BC33-9657-E93F14EE3C49}"/>
                </a:ext>
              </a:extLst>
            </p:cNvPr>
            <p:cNvSpPr/>
            <p:nvPr/>
          </p:nvSpPr>
          <p:spPr>
            <a:xfrm>
              <a:off x="3391111" y="2152451"/>
              <a:ext cx="1818841" cy="2514926"/>
            </a:xfrm>
            <a:prstGeom prst="rect">
              <a:avLst/>
            </a:prstGeom>
            <a:noFill/>
            <a:ln w="38100">
              <a:solidFill>
                <a:srgbClr val="EB51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67DA8CB-C313-FA18-6775-342ED1C8FCB5}"/>
                </a:ext>
              </a:extLst>
            </p:cNvPr>
            <p:cNvGrpSpPr/>
            <p:nvPr/>
          </p:nvGrpSpPr>
          <p:grpSpPr>
            <a:xfrm>
              <a:off x="2669524" y="1961493"/>
              <a:ext cx="730102" cy="721442"/>
              <a:chOff x="2669524" y="1961493"/>
              <a:chExt cx="730102" cy="721442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F14C94D-CBC4-1193-256B-13FE0CD184B0}"/>
                  </a:ext>
                </a:extLst>
              </p:cNvPr>
              <p:cNvCxnSpPr/>
              <p:nvPr/>
            </p:nvCxnSpPr>
            <p:spPr>
              <a:xfrm>
                <a:off x="2669524" y="2279883"/>
                <a:ext cx="730102" cy="0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3BF003-EE89-526B-D71A-ED0248847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9524" y="1961493"/>
                <a:ext cx="0" cy="721442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1966AE-5E98-BAA5-8843-6ED35FC4F3DC}"/>
              </a:ext>
            </a:extLst>
          </p:cNvPr>
          <p:cNvSpPr txBox="1"/>
          <p:nvPr/>
        </p:nvSpPr>
        <p:spPr>
          <a:xfrm>
            <a:off x="225528" y="3816869"/>
            <a:ext cx="2578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new column can be stored in a new variable: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countries=dataframe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[['Country']]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3EC082BC-25ED-0294-D426-191B7250B8CB}"/>
              </a:ext>
            </a:extLst>
          </p:cNvPr>
          <p:cNvSpPr/>
          <p:nvPr/>
        </p:nvSpPr>
        <p:spPr>
          <a:xfrm>
            <a:off x="1115634" y="3357829"/>
            <a:ext cx="239698" cy="3734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1FFEEA-1603-7C59-A0EE-BA238E8BB226}"/>
              </a:ext>
            </a:extLst>
          </p:cNvPr>
          <p:cNvSpPr txBox="1"/>
          <p:nvPr/>
        </p:nvSpPr>
        <p:spPr>
          <a:xfrm>
            <a:off x="7720386" y="2249513"/>
            <a:ext cx="2290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Select more than one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dataframe[['Country', 'Population']]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25844A-C187-7382-94A4-41B84B03E4B0}"/>
              </a:ext>
            </a:extLst>
          </p:cNvPr>
          <p:cNvGrpSpPr/>
          <p:nvPr/>
        </p:nvGrpSpPr>
        <p:grpSpPr>
          <a:xfrm>
            <a:off x="3383135" y="2152454"/>
            <a:ext cx="4252328" cy="2514926"/>
            <a:chOff x="3383135" y="2152454"/>
            <a:chExt cx="4252328" cy="25149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FA0520-DAC2-604C-5D36-B17E342C1DD0}"/>
                </a:ext>
              </a:extLst>
            </p:cNvPr>
            <p:cNvSpPr/>
            <p:nvPr/>
          </p:nvSpPr>
          <p:spPr>
            <a:xfrm>
              <a:off x="3383135" y="2152454"/>
              <a:ext cx="3615665" cy="2514926"/>
            </a:xfrm>
            <a:prstGeom prst="rect">
              <a:avLst/>
            </a:prstGeom>
            <a:noFill/>
            <a:ln w="38100">
              <a:solidFill>
                <a:srgbClr val="EB51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FFE1C3B-B405-77DF-D6D2-75CABEDDBCAE}"/>
                </a:ext>
              </a:extLst>
            </p:cNvPr>
            <p:cNvGrpSpPr/>
            <p:nvPr/>
          </p:nvGrpSpPr>
          <p:grpSpPr>
            <a:xfrm flipH="1">
              <a:off x="7018965" y="3126676"/>
              <a:ext cx="616498" cy="604648"/>
              <a:chOff x="2669524" y="1961493"/>
              <a:chExt cx="730102" cy="72144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4089190-95AE-DE8C-91D3-D4595FCB7802}"/>
                  </a:ext>
                </a:extLst>
              </p:cNvPr>
              <p:cNvCxnSpPr/>
              <p:nvPr/>
            </p:nvCxnSpPr>
            <p:spPr>
              <a:xfrm>
                <a:off x="2669524" y="2279883"/>
                <a:ext cx="730102" cy="0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8D68E9A-8228-FF37-6926-B5F14E5B4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9524" y="1961493"/>
                <a:ext cx="0" cy="721442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86B3A58B-7332-583C-DD70-0A88549D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D2C09-F0A7-F995-4EBC-C5004DD91324}"/>
              </a:ext>
            </a:extLst>
          </p:cNvPr>
          <p:cNvSpPr txBox="1"/>
          <p:nvPr/>
        </p:nvSpPr>
        <p:spPr>
          <a:xfrm>
            <a:off x="2914467" y="5080788"/>
            <a:ext cx="441274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select data with one pair of [ ], but python will return a Series object not a dataframe: try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CB8920-D050-1929-3DEC-F8DAA06F2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40" y="5954610"/>
            <a:ext cx="1892801" cy="768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994607F-66BB-5E6E-3CCD-66697164A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86" y="4551971"/>
            <a:ext cx="2111839" cy="1316558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A2C1C7A-A400-226C-B3CE-1225A3830723}"/>
              </a:ext>
            </a:extLst>
          </p:cNvPr>
          <p:cNvSpPr/>
          <p:nvPr/>
        </p:nvSpPr>
        <p:spPr>
          <a:xfrm rot="16200000">
            <a:off x="7407667" y="5332288"/>
            <a:ext cx="221627" cy="23890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AC4E1A-3A87-8D77-DBF5-C4EF2526D31C}"/>
              </a:ext>
            </a:extLst>
          </p:cNvPr>
          <p:cNvSpPr txBox="1"/>
          <p:nvPr/>
        </p:nvSpPr>
        <p:spPr>
          <a:xfrm>
            <a:off x="2914467" y="6232860"/>
            <a:ext cx="441274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method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type()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gives the data type</a:t>
            </a:r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0B6EC241-AAF8-AEE3-CF78-71E058CD4CC4}"/>
              </a:ext>
            </a:extLst>
          </p:cNvPr>
          <p:cNvSpPr/>
          <p:nvPr/>
        </p:nvSpPr>
        <p:spPr>
          <a:xfrm rot="16200000">
            <a:off x="7458674" y="6316069"/>
            <a:ext cx="221627" cy="23890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3" grpId="0"/>
      <p:bldP spid="33" grpId="1"/>
      <p:bldP spid="34" grpId="0" animBg="1"/>
      <p:bldP spid="34" grpId="1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13761"/>
            <a:ext cx="7270277" cy="930544"/>
            <a:chOff x="2454443" y="336782"/>
            <a:chExt cx="7270277" cy="9305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922867" y="33678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(rows)</a:t>
              </a:r>
            </a:p>
          </p:txBody>
        </p:sp>
      </p:grpSp>
      <p:graphicFrame>
        <p:nvGraphicFramePr>
          <p:cNvPr id="23" name="Table 26">
            <a:extLst>
              <a:ext uri="{FF2B5EF4-FFF2-40B4-BE49-F238E27FC236}">
                <a16:creationId xmlns:a16="http://schemas.microsoft.com/office/drawing/2014/main" id="{6C20BC76-508A-0679-E0A6-59C179AE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73456"/>
              </p:ext>
            </p:extLst>
          </p:nvPr>
        </p:nvGraphicFramePr>
        <p:xfrm>
          <a:off x="4270260" y="2764267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Population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E06106E9-3260-E8E9-4E25-36684A8BC023}"/>
              </a:ext>
            </a:extLst>
          </p:cNvPr>
          <p:cNvGraphicFramePr>
            <a:graphicFrameLocks noGrp="1"/>
          </p:cNvGraphicFramePr>
          <p:nvPr/>
        </p:nvGraphicFramePr>
        <p:xfrm>
          <a:off x="3718269" y="3223199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503E38F-0F71-9EEE-75D1-5C361B245CEA}"/>
              </a:ext>
            </a:extLst>
          </p:cNvPr>
          <p:cNvSpPr txBox="1"/>
          <p:nvPr/>
        </p:nvSpPr>
        <p:spPr>
          <a:xfrm>
            <a:off x="2718484" y="5696912"/>
            <a:ext cx="2954655" cy="101566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.loc </a:t>
            </a: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(primarily label based)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loc[row label, column label]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2C789-CAF2-C074-9FD3-A11053A2448F}"/>
              </a:ext>
            </a:extLst>
          </p:cNvPr>
          <p:cNvSpPr txBox="1"/>
          <p:nvPr/>
        </p:nvSpPr>
        <p:spPr>
          <a:xfrm>
            <a:off x="499283" y="2548637"/>
            <a:ext cx="2861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dataframe.loc[0, 'Country']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60D25F-7CB1-EABD-3DA2-CD37E4BBF2D9}"/>
              </a:ext>
            </a:extLst>
          </p:cNvPr>
          <p:cNvSpPr/>
          <p:nvPr/>
        </p:nvSpPr>
        <p:spPr>
          <a:xfrm>
            <a:off x="3710454" y="3186789"/>
            <a:ext cx="448888" cy="43273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4214950" y="3186789"/>
            <a:ext cx="1982791" cy="43273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1999488" y="3411007"/>
            <a:ext cx="1672282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2FD71-F75F-0A95-A88E-4F7F12FCE530}"/>
              </a:ext>
            </a:extLst>
          </p:cNvPr>
          <p:cNvCxnSpPr>
            <a:cxnSpLocks/>
          </p:cNvCxnSpPr>
          <p:nvPr/>
        </p:nvCxnSpPr>
        <p:spPr>
          <a:xfrm flipV="1">
            <a:off x="1999488" y="2913888"/>
            <a:ext cx="0" cy="49711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1E9184-84DF-462F-328D-56E9BCB27814}"/>
              </a:ext>
            </a:extLst>
          </p:cNvPr>
          <p:cNvCxnSpPr>
            <a:cxnSpLocks/>
          </p:cNvCxnSpPr>
          <p:nvPr/>
        </p:nvCxnSpPr>
        <p:spPr>
          <a:xfrm>
            <a:off x="5025082" y="2440553"/>
            <a:ext cx="0" cy="74623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96E51B-D940-09F1-FC5E-E45240D9F720}"/>
              </a:ext>
            </a:extLst>
          </p:cNvPr>
          <p:cNvCxnSpPr>
            <a:cxnSpLocks/>
          </p:cNvCxnSpPr>
          <p:nvPr/>
        </p:nvCxnSpPr>
        <p:spPr>
          <a:xfrm flipH="1">
            <a:off x="2622741" y="2440553"/>
            <a:ext cx="2402341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77A710-7714-06C4-8E38-D9B8907FF1E5}"/>
              </a:ext>
            </a:extLst>
          </p:cNvPr>
          <p:cNvCxnSpPr/>
          <p:nvPr/>
        </p:nvCxnSpPr>
        <p:spPr>
          <a:xfrm flipV="1">
            <a:off x="2602992" y="2420112"/>
            <a:ext cx="0" cy="17230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D86BC5-AABC-C60F-C66C-DDCAC8824C09}"/>
              </a:ext>
            </a:extLst>
          </p:cNvPr>
          <p:cNvCxnSpPr>
            <a:cxnSpLocks/>
          </p:cNvCxnSpPr>
          <p:nvPr/>
        </p:nvCxnSpPr>
        <p:spPr>
          <a:xfrm>
            <a:off x="1903374" y="2907100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2D3E28-DE93-91FF-0519-7843E685AD6E}"/>
              </a:ext>
            </a:extLst>
          </p:cNvPr>
          <p:cNvCxnSpPr>
            <a:cxnSpLocks/>
          </p:cNvCxnSpPr>
          <p:nvPr/>
        </p:nvCxnSpPr>
        <p:spPr>
          <a:xfrm>
            <a:off x="2277126" y="2592421"/>
            <a:ext cx="691230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840E22-6A26-328B-22C7-267B73525384}"/>
              </a:ext>
            </a:extLst>
          </p:cNvPr>
          <p:cNvSpPr txBox="1"/>
          <p:nvPr/>
        </p:nvSpPr>
        <p:spPr>
          <a:xfrm>
            <a:off x="495504" y="4502181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dataframe.iloc[2,1]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4A1D1C-68F9-E5DD-276E-875910B4B975}"/>
              </a:ext>
            </a:extLst>
          </p:cNvPr>
          <p:cNvSpPr/>
          <p:nvPr/>
        </p:nvSpPr>
        <p:spPr>
          <a:xfrm>
            <a:off x="6363935" y="4004576"/>
            <a:ext cx="1530506" cy="43273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109024-E3F9-1C43-BCE4-8B4FEF169A16}"/>
              </a:ext>
            </a:extLst>
          </p:cNvPr>
          <p:cNvSpPr/>
          <p:nvPr/>
        </p:nvSpPr>
        <p:spPr>
          <a:xfrm>
            <a:off x="3691605" y="4020073"/>
            <a:ext cx="448888" cy="43273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888AA0-BBD3-BEE7-15B1-0A5955D42007}"/>
              </a:ext>
            </a:extLst>
          </p:cNvPr>
          <p:cNvCxnSpPr>
            <a:cxnSpLocks/>
          </p:cNvCxnSpPr>
          <p:nvPr/>
        </p:nvCxnSpPr>
        <p:spPr>
          <a:xfrm>
            <a:off x="2054351" y="4236438"/>
            <a:ext cx="161741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77DFB-27F4-51C7-6B1A-6D15698A22F5}"/>
              </a:ext>
            </a:extLst>
          </p:cNvPr>
          <p:cNvCxnSpPr>
            <a:cxnSpLocks/>
          </p:cNvCxnSpPr>
          <p:nvPr/>
        </p:nvCxnSpPr>
        <p:spPr>
          <a:xfrm flipV="1">
            <a:off x="7010110" y="4452804"/>
            <a:ext cx="0" cy="6851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0D12778-E10A-809D-CE8C-1CE65CB443E0}"/>
              </a:ext>
            </a:extLst>
          </p:cNvPr>
          <p:cNvCxnSpPr>
            <a:cxnSpLocks/>
          </p:cNvCxnSpPr>
          <p:nvPr/>
        </p:nvCxnSpPr>
        <p:spPr>
          <a:xfrm flipH="1">
            <a:off x="2225039" y="5137939"/>
            <a:ext cx="4779785" cy="1248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E75AD5-D1CB-B8B7-ABC1-2EE8BBA59EFC}"/>
              </a:ext>
            </a:extLst>
          </p:cNvPr>
          <p:cNvCxnSpPr>
            <a:cxnSpLocks/>
          </p:cNvCxnSpPr>
          <p:nvPr/>
        </p:nvCxnSpPr>
        <p:spPr>
          <a:xfrm>
            <a:off x="1958238" y="4522540"/>
            <a:ext cx="192227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7377A6-E62F-0A74-9A75-2DBCF9099AFF}"/>
              </a:ext>
            </a:extLst>
          </p:cNvPr>
          <p:cNvCxnSpPr>
            <a:cxnSpLocks/>
          </p:cNvCxnSpPr>
          <p:nvPr/>
        </p:nvCxnSpPr>
        <p:spPr>
          <a:xfrm>
            <a:off x="2128926" y="4863916"/>
            <a:ext cx="192227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F23E20-25B9-A61A-6E2D-1C2A4DD97077}"/>
              </a:ext>
            </a:extLst>
          </p:cNvPr>
          <p:cNvCxnSpPr>
            <a:cxnSpLocks/>
          </p:cNvCxnSpPr>
          <p:nvPr/>
        </p:nvCxnSpPr>
        <p:spPr>
          <a:xfrm flipV="1">
            <a:off x="2054351" y="4236438"/>
            <a:ext cx="0" cy="2861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DC10BD-8F3B-FC7B-CB11-D9B17820391D}"/>
              </a:ext>
            </a:extLst>
          </p:cNvPr>
          <p:cNvCxnSpPr>
            <a:cxnSpLocks/>
          </p:cNvCxnSpPr>
          <p:nvPr/>
        </p:nvCxnSpPr>
        <p:spPr>
          <a:xfrm flipV="1">
            <a:off x="2231135" y="4864326"/>
            <a:ext cx="0" cy="2861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F1B429-C895-0698-2914-F5C3AD2F962B}"/>
              </a:ext>
            </a:extLst>
          </p:cNvPr>
          <p:cNvSpPr txBox="1"/>
          <p:nvPr/>
        </p:nvSpPr>
        <p:spPr>
          <a:xfrm>
            <a:off x="6009374" y="5696912"/>
            <a:ext cx="3621504" cy="101566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.iloc </a:t>
            </a: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(integer based)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iloc[row position, column position]</a:t>
            </a:r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D97A13B7-5411-9BD9-E70E-8E9064860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2241D8-4DB1-6777-C968-3E1D3203D3A2}"/>
              </a:ext>
            </a:extLst>
          </p:cNvPr>
          <p:cNvSpPr txBox="1"/>
          <p:nvPr/>
        </p:nvSpPr>
        <p:spPr>
          <a:xfrm>
            <a:off x="239472" y="1605546"/>
            <a:ext cx="2864887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.loc and .iloc commands</a:t>
            </a:r>
          </a:p>
        </p:txBody>
      </p:sp>
    </p:spTree>
    <p:extLst>
      <p:ext uri="{BB962C8B-B14F-4D97-AF65-F5344CB8AC3E}">
        <p14:creationId xmlns:p14="http://schemas.microsoft.com/office/powerpoint/2010/main" val="173709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B5E164-27F8-4A1C-8FE4-2804ED857410}"/>
              </a:ext>
            </a:extLst>
          </p:cNvPr>
          <p:cNvCxnSpPr>
            <a:cxnSpLocks/>
          </p:cNvCxnSpPr>
          <p:nvPr/>
        </p:nvCxnSpPr>
        <p:spPr>
          <a:xfrm>
            <a:off x="2598853" y="1344305"/>
            <a:ext cx="6615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6">
            <a:extLst>
              <a:ext uri="{FF2B5EF4-FFF2-40B4-BE49-F238E27FC236}">
                <a16:creationId xmlns:a16="http://schemas.microsoft.com/office/drawing/2014/main" id="{6C20BC76-508A-0679-E0A6-59C179AEBF52}"/>
              </a:ext>
            </a:extLst>
          </p:cNvPr>
          <p:cNvGraphicFramePr>
            <a:graphicFrameLocks noGrp="1"/>
          </p:cNvGraphicFramePr>
          <p:nvPr/>
        </p:nvGraphicFramePr>
        <p:xfrm>
          <a:off x="3869574" y="2764267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E06106E9-3260-E8E9-4E25-36684A8BC023}"/>
              </a:ext>
            </a:extLst>
          </p:cNvPr>
          <p:cNvGraphicFramePr>
            <a:graphicFrameLocks noGrp="1"/>
          </p:cNvGraphicFramePr>
          <p:nvPr/>
        </p:nvGraphicFramePr>
        <p:xfrm>
          <a:off x="3317583" y="3223199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A289D0-82F8-50FF-1A58-8E89EC03AD2E}"/>
              </a:ext>
            </a:extLst>
          </p:cNvPr>
          <p:cNvSpPr txBox="1"/>
          <p:nvPr/>
        </p:nvSpPr>
        <p:spPr>
          <a:xfrm>
            <a:off x="239472" y="1605546"/>
            <a:ext cx="2864887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.loc and .iloc commands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2C789-CAF2-C074-9FD3-A11053A2448F}"/>
              </a:ext>
            </a:extLst>
          </p:cNvPr>
          <p:cNvSpPr txBox="1"/>
          <p:nvPr/>
        </p:nvSpPr>
        <p:spPr>
          <a:xfrm>
            <a:off x="659356" y="3169250"/>
            <a:ext cx="1890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dataframe.loc[0]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3312052" y="3186789"/>
            <a:ext cx="4181702" cy="43273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2501010" y="3411007"/>
            <a:ext cx="77007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4A1D1C-68F9-E5DD-276E-875910B4B975}"/>
              </a:ext>
            </a:extLst>
          </p:cNvPr>
          <p:cNvSpPr/>
          <p:nvPr/>
        </p:nvSpPr>
        <p:spPr>
          <a:xfrm>
            <a:off x="3312052" y="4004575"/>
            <a:ext cx="4181703" cy="124510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C21D-2450-0FD9-41AD-1519DD99765A}"/>
              </a:ext>
            </a:extLst>
          </p:cNvPr>
          <p:cNvSpPr txBox="1"/>
          <p:nvPr/>
        </p:nvSpPr>
        <p:spPr>
          <a:xfrm>
            <a:off x="516658" y="427738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dataframe.loc[2:4]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9E1699-596E-9C4D-01E0-B2D2D4FF6894}"/>
              </a:ext>
            </a:extLst>
          </p:cNvPr>
          <p:cNvSpPr txBox="1"/>
          <p:nvPr/>
        </p:nvSpPr>
        <p:spPr>
          <a:xfrm>
            <a:off x="4121397" y="5822695"/>
            <a:ext cx="3916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dataframe.iloc[2:4]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It selects the first row index to n-1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02F8FD-225F-0042-BBC7-CEE773E815B0}"/>
              </a:ext>
            </a:extLst>
          </p:cNvPr>
          <p:cNvSpPr/>
          <p:nvPr/>
        </p:nvSpPr>
        <p:spPr>
          <a:xfrm>
            <a:off x="3122191" y="4042040"/>
            <a:ext cx="4501968" cy="81778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C47C22-589E-63AE-5691-8D4899AA0041}"/>
              </a:ext>
            </a:extLst>
          </p:cNvPr>
          <p:cNvCxnSpPr/>
          <p:nvPr/>
        </p:nvCxnSpPr>
        <p:spPr>
          <a:xfrm>
            <a:off x="5524626" y="4859827"/>
            <a:ext cx="0" cy="89327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E0371B-9236-F9DB-7313-68C247555AC6}"/>
              </a:ext>
            </a:extLst>
          </p:cNvPr>
          <p:cNvCxnSpPr>
            <a:cxnSpLocks/>
          </p:cNvCxnSpPr>
          <p:nvPr/>
        </p:nvCxnSpPr>
        <p:spPr>
          <a:xfrm flipH="1">
            <a:off x="5087396" y="5757672"/>
            <a:ext cx="84609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C46F7A-955D-5EAD-8E86-5E4CFFA6A456}"/>
              </a:ext>
            </a:extLst>
          </p:cNvPr>
          <p:cNvCxnSpPr/>
          <p:nvPr/>
        </p:nvCxnSpPr>
        <p:spPr>
          <a:xfrm>
            <a:off x="2566968" y="4416213"/>
            <a:ext cx="74508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63294E-1D8F-A0EF-B77B-5E893572E5F1}"/>
              </a:ext>
            </a:extLst>
          </p:cNvPr>
          <p:cNvCxnSpPr>
            <a:cxnSpLocks/>
          </p:cNvCxnSpPr>
          <p:nvPr/>
        </p:nvCxnSpPr>
        <p:spPr>
          <a:xfrm>
            <a:off x="2566968" y="4236439"/>
            <a:ext cx="0" cy="4101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E0C6F8-EAAF-6F13-DA25-13A09D1250B4}"/>
              </a:ext>
            </a:extLst>
          </p:cNvPr>
          <p:cNvSpPr txBox="1"/>
          <p:nvPr/>
        </p:nvSpPr>
        <p:spPr>
          <a:xfrm>
            <a:off x="2598853" y="411174"/>
            <a:ext cx="680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Data selection (rows cont.)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6311F-B16B-DAE2-2777-AA2595431B77}"/>
              </a:ext>
            </a:extLst>
          </p:cNvPr>
          <p:cNvSpPr txBox="1"/>
          <p:nvPr/>
        </p:nvSpPr>
        <p:spPr>
          <a:xfrm>
            <a:off x="8554808" y="2762915"/>
            <a:ext cx="3120534" cy="2308324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b="0"/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select/slice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part of the dataframe using a colon or/and a comma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dataframe.iloc[0:3]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dataframe.iloc[0:3, 0:1]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0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8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2DBA9F1-EFF1-6120-DEB1-FA8A8CE4AE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2DBA9F1-EFF1-6120-DEB1-FA8A8CE4A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518864"/>
            <a:ext cx="7114352" cy="825441"/>
            <a:chOff x="2454443" y="441885"/>
            <a:chExt cx="7114352" cy="8254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766942" y="441885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(pattern)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1016517" y="5047937"/>
            <a:ext cx="41347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D97A13B7-5411-9BD9-E70E-8E9064860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1302F-11C5-EE58-F61D-6BFA065D75AF}"/>
              </a:ext>
            </a:extLst>
          </p:cNvPr>
          <p:cNvSpPr txBox="1"/>
          <p:nvPr/>
        </p:nvSpPr>
        <p:spPr>
          <a:xfrm>
            <a:off x="647743" y="1699884"/>
            <a:ext cx="778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.str.contains() method is used to search for a particular string pattern: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dataframe['Country'].str.contains('France')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C2D86-A34C-2A7B-29FB-B6F52EC0C1AA}"/>
              </a:ext>
            </a:extLst>
          </p:cNvPr>
          <p:cNvSpPr txBox="1"/>
          <p:nvPr/>
        </p:nvSpPr>
        <p:spPr>
          <a:xfrm>
            <a:off x="629266" y="2335051"/>
            <a:ext cx="10703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1-The function evaluate each rows on the Country column for the presence of the string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If there is no match, it returns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if there is a match it returns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2-The function returns a pandas series object of Boolean values.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3-Selecting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all data related to the string 'France'.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A802-82B8-22EF-B152-FA29C5F16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86" y="4132546"/>
            <a:ext cx="3546378" cy="21749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1467086" y="4875844"/>
            <a:ext cx="3546378" cy="344187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F9A2C-ABE9-F994-ED16-51FD62143A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049"/>
          <a:stretch/>
        </p:blipFill>
        <p:spPr>
          <a:xfrm>
            <a:off x="5810436" y="4132546"/>
            <a:ext cx="1432761" cy="220659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8BCF6A09-7C5C-F9F7-A038-AB0D519B0D82}"/>
              </a:ext>
            </a:extLst>
          </p:cNvPr>
          <p:cNvSpPr/>
          <p:nvPr/>
        </p:nvSpPr>
        <p:spPr>
          <a:xfrm rot="16200000">
            <a:off x="5200783" y="5262516"/>
            <a:ext cx="313150" cy="33493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21527B-028F-BEF7-24B4-0F6FA2093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0339" y="4934744"/>
            <a:ext cx="3182586" cy="70190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361969BB-5796-A2C8-A9C7-0FA2C491F651}"/>
              </a:ext>
            </a:extLst>
          </p:cNvPr>
          <p:cNvSpPr/>
          <p:nvPr/>
        </p:nvSpPr>
        <p:spPr>
          <a:xfrm rot="16200000">
            <a:off x="7387147" y="5262515"/>
            <a:ext cx="313150" cy="33493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F62BEB-E16B-08FF-9920-47B29C3EA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24" y="4132546"/>
            <a:ext cx="437138" cy="4371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E606A-01D8-382D-F94F-8C4E76792C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6986" y="4132546"/>
            <a:ext cx="437139" cy="4371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B98209-4604-06EC-0573-A39A377471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145" y="4145045"/>
            <a:ext cx="437139" cy="437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2A288-F44B-C8C5-BBB6-658CAB6CE2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2" b="40009"/>
          <a:stretch/>
        </p:blipFill>
        <p:spPr>
          <a:xfrm>
            <a:off x="7089756" y="6249689"/>
            <a:ext cx="4943751" cy="437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614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76620"/>
            <a:ext cx="7557893" cy="867685"/>
            <a:chOff x="2454443" y="399641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10483" y="399641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6EA96-4841-5274-7985-83AB0D0647A8}"/>
              </a:ext>
            </a:extLst>
          </p:cNvPr>
          <p:cNvSpPr txBox="1"/>
          <p:nvPr/>
        </p:nvSpPr>
        <p:spPr>
          <a:xfrm>
            <a:off x="400050" y="1805081"/>
            <a:ext cx="6030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Rename a column name: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.rename(columns={'previous name': 'new name’})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dataframe.rename(columns={'Country': 'COUNTRY'})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F36F9A-90C6-3E7C-9003-7C6B92286256}"/>
              </a:ext>
            </a:extLst>
          </p:cNvPr>
          <p:cNvSpPr txBox="1"/>
          <p:nvPr/>
        </p:nvSpPr>
        <p:spPr>
          <a:xfrm>
            <a:off x="6290987" y="1805081"/>
            <a:ext cx="3907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Reassign a new row index: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new_index=['UK','FR','MX','CA','PR']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new_dataframe= dataframe.copy()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new_dataframe.index=new_index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F7A08-C285-8819-5011-E32087AF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5" y="3332179"/>
            <a:ext cx="3595141" cy="21698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129EDA-34E8-9E88-A1FF-99C40A08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86" y="3145968"/>
            <a:ext cx="3538030" cy="21698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FC56B5D-FD40-7CEE-0D47-7538F5449AE3}"/>
              </a:ext>
            </a:extLst>
          </p:cNvPr>
          <p:cNvSpPr/>
          <p:nvPr/>
        </p:nvSpPr>
        <p:spPr>
          <a:xfrm>
            <a:off x="1632274" y="3145967"/>
            <a:ext cx="1373973" cy="398115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45197A-8913-3D4F-EEB8-DAA97D570C95}"/>
              </a:ext>
            </a:extLst>
          </p:cNvPr>
          <p:cNvCxnSpPr>
            <a:cxnSpLocks/>
          </p:cNvCxnSpPr>
          <p:nvPr/>
        </p:nvCxnSpPr>
        <p:spPr>
          <a:xfrm>
            <a:off x="2339937" y="2781931"/>
            <a:ext cx="0" cy="338984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4081B36-F719-2F08-05D7-FD1479626B6B}"/>
              </a:ext>
            </a:extLst>
          </p:cNvPr>
          <p:cNvSpPr/>
          <p:nvPr/>
        </p:nvSpPr>
        <p:spPr>
          <a:xfrm>
            <a:off x="5785855" y="3768770"/>
            <a:ext cx="505132" cy="162582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91199A-E507-454B-4E12-F725D4BA9356}"/>
              </a:ext>
            </a:extLst>
          </p:cNvPr>
          <p:cNvCxnSpPr>
            <a:cxnSpLocks/>
          </p:cNvCxnSpPr>
          <p:nvPr/>
        </p:nvCxnSpPr>
        <p:spPr>
          <a:xfrm>
            <a:off x="6024669" y="3147273"/>
            <a:ext cx="0" cy="338984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61D9D5-31A6-8B46-286B-54C1D1379F79}"/>
              </a:ext>
            </a:extLst>
          </p:cNvPr>
          <p:cNvSpPr txBox="1"/>
          <p:nvPr/>
        </p:nvSpPr>
        <p:spPr>
          <a:xfrm>
            <a:off x="5785855" y="5624816"/>
            <a:ext cx="456975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not erase the initial dataframe, we can create a copy so the change of index will affect only the copy not the original dataframe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6CE3FC-DCA0-2FAC-6E92-5D931CA7A6BC}"/>
              </a:ext>
            </a:extLst>
          </p:cNvPr>
          <p:cNvCxnSpPr>
            <a:cxnSpLocks/>
          </p:cNvCxnSpPr>
          <p:nvPr/>
        </p:nvCxnSpPr>
        <p:spPr>
          <a:xfrm>
            <a:off x="5587371" y="6111177"/>
            <a:ext cx="1984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1ED47-F111-CBD6-A04C-EFD087833E4B}"/>
              </a:ext>
            </a:extLst>
          </p:cNvPr>
          <p:cNvCxnSpPr>
            <a:cxnSpLocks/>
          </p:cNvCxnSpPr>
          <p:nvPr/>
        </p:nvCxnSpPr>
        <p:spPr>
          <a:xfrm flipV="1">
            <a:off x="5598129" y="5624816"/>
            <a:ext cx="0" cy="497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8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695F31-1A02-036F-031B-A2C92C688CFF}"/>
              </a:ext>
            </a:extLst>
          </p:cNvPr>
          <p:cNvSpPr txBox="1"/>
          <p:nvPr/>
        </p:nvSpPr>
        <p:spPr>
          <a:xfrm>
            <a:off x="1251818" y="1765657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Drop one column: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dataframe.drop('Population', axis=1)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BCAB8-68B3-B566-A871-01DAED6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53" y="2887228"/>
            <a:ext cx="3747964" cy="2298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E73300A-8D3A-3192-7AB6-F6C1DBCF92AB}"/>
              </a:ext>
            </a:extLst>
          </p:cNvPr>
          <p:cNvSpPr/>
          <p:nvPr/>
        </p:nvSpPr>
        <p:spPr>
          <a:xfrm>
            <a:off x="5286283" y="2910257"/>
            <a:ext cx="1733634" cy="226525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9B3B1AD-9FA0-70CC-F6CF-610947AFFFA2}"/>
              </a:ext>
            </a:extLst>
          </p:cNvPr>
          <p:cNvSpPr/>
          <p:nvPr/>
        </p:nvSpPr>
        <p:spPr>
          <a:xfrm>
            <a:off x="7218141" y="4035086"/>
            <a:ext cx="546970" cy="3507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CA3DC-4DC0-3075-926C-CB16F6D9F738}"/>
              </a:ext>
            </a:extLst>
          </p:cNvPr>
          <p:cNvSpPr txBox="1"/>
          <p:nvPr/>
        </p:nvSpPr>
        <p:spPr>
          <a:xfrm>
            <a:off x="964475" y="4149711"/>
            <a:ext cx="1909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Drop one row: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dataframe.drop(4, axis=0)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12B2B6-4ED8-4519-01DA-8EB242340ADB}"/>
              </a:ext>
            </a:extLst>
          </p:cNvPr>
          <p:cNvCxnSpPr>
            <a:cxnSpLocks/>
          </p:cNvCxnSpPr>
          <p:nvPr/>
        </p:nvCxnSpPr>
        <p:spPr>
          <a:xfrm>
            <a:off x="6176274" y="2222076"/>
            <a:ext cx="0" cy="654832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CDDDB2-05E3-4166-4206-41B221AB5B6F}"/>
              </a:ext>
            </a:extLst>
          </p:cNvPr>
          <p:cNvCxnSpPr>
            <a:cxnSpLocks/>
          </p:cNvCxnSpPr>
          <p:nvPr/>
        </p:nvCxnSpPr>
        <p:spPr>
          <a:xfrm flipH="1">
            <a:off x="5286283" y="2222076"/>
            <a:ext cx="889991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F1506B-2AAA-5E81-66A4-FEF793AF9467}"/>
              </a:ext>
            </a:extLst>
          </p:cNvPr>
          <p:cNvCxnSpPr>
            <a:cxnSpLocks/>
          </p:cNvCxnSpPr>
          <p:nvPr/>
        </p:nvCxnSpPr>
        <p:spPr>
          <a:xfrm flipH="1">
            <a:off x="4481706" y="2414605"/>
            <a:ext cx="668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E14AF-BAEC-A254-F9F2-1ED58952CCB5}"/>
              </a:ext>
            </a:extLst>
          </p:cNvPr>
          <p:cNvSpPr/>
          <p:nvPr/>
        </p:nvSpPr>
        <p:spPr>
          <a:xfrm>
            <a:off x="3298518" y="4767974"/>
            <a:ext cx="3553218" cy="305067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CB4FDD-37F0-9F2E-695F-5E7CE7A141D4}"/>
              </a:ext>
            </a:extLst>
          </p:cNvPr>
          <p:cNvCxnSpPr>
            <a:cxnSpLocks/>
          </p:cNvCxnSpPr>
          <p:nvPr/>
        </p:nvCxnSpPr>
        <p:spPr>
          <a:xfrm>
            <a:off x="2742786" y="4941167"/>
            <a:ext cx="529167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E94CA7-AAE3-C765-644E-FD10FB66F587}"/>
              </a:ext>
            </a:extLst>
          </p:cNvPr>
          <p:cNvCxnSpPr>
            <a:cxnSpLocks/>
          </p:cNvCxnSpPr>
          <p:nvPr/>
        </p:nvCxnSpPr>
        <p:spPr>
          <a:xfrm flipH="1">
            <a:off x="1440599" y="5073041"/>
            <a:ext cx="668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B6FF3BC-65D9-2FDD-E2B2-41F5CDEEB35E}"/>
              </a:ext>
            </a:extLst>
          </p:cNvPr>
          <p:cNvSpPr txBox="1"/>
          <p:nvPr/>
        </p:nvSpPr>
        <p:spPr>
          <a:xfrm>
            <a:off x="4378222" y="5566007"/>
            <a:ext cx="3435556" cy="923330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b="0"/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axis=0 corresponds to the rows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axis=1 corresponds to the columns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2B077E-1819-781D-D1BF-4C9ED331B3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659" b="15568"/>
          <a:stretch/>
        </p:blipFill>
        <p:spPr>
          <a:xfrm>
            <a:off x="8285156" y="3024177"/>
            <a:ext cx="2186602" cy="194075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8FEE1B-7B11-1AAC-42A1-E36D7E4DF799}"/>
              </a:ext>
            </a:extLst>
          </p:cNvPr>
          <p:cNvCxnSpPr>
            <a:cxnSpLocks/>
          </p:cNvCxnSpPr>
          <p:nvPr/>
        </p:nvCxnSpPr>
        <p:spPr>
          <a:xfrm>
            <a:off x="8793269" y="2876908"/>
            <a:ext cx="167848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1D7DF6-4F42-6004-3978-C42C38B70CF3}"/>
              </a:ext>
            </a:extLst>
          </p:cNvPr>
          <p:cNvSpPr txBox="1"/>
          <p:nvPr/>
        </p:nvSpPr>
        <p:spPr>
          <a:xfrm>
            <a:off x="9248690" y="25371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F87B7-9F71-4D64-AE33-8B49825CE98F}"/>
              </a:ext>
            </a:extLst>
          </p:cNvPr>
          <p:cNvCxnSpPr>
            <a:cxnSpLocks/>
          </p:cNvCxnSpPr>
          <p:nvPr/>
        </p:nvCxnSpPr>
        <p:spPr>
          <a:xfrm>
            <a:off x="8175415" y="3479738"/>
            <a:ext cx="0" cy="14614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F2B92E-8370-C6CE-E455-80D57333BC0E}"/>
              </a:ext>
            </a:extLst>
          </p:cNvPr>
          <p:cNvSpPr txBox="1"/>
          <p:nvPr/>
        </p:nvSpPr>
        <p:spPr>
          <a:xfrm rot="16200000">
            <a:off x="7566656" y="402578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91A8-3512-A58B-A8E2-161E1E0534CE}"/>
              </a:ext>
            </a:extLst>
          </p:cNvPr>
          <p:cNvSpPr txBox="1"/>
          <p:nvPr/>
        </p:nvSpPr>
        <p:spPr>
          <a:xfrm>
            <a:off x="1212986" y="5437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axis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FF4C878-3F33-1626-0967-726B0A339687}"/>
              </a:ext>
            </a:extLst>
          </p:cNvPr>
          <p:cNvSpPr/>
          <p:nvPr/>
        </p:nvSpPr>
        <p:spPr>
          <a:xfrm>
            <a:off x="1766428" y="5209970"/>
            <a:ext cx="174405" cy="2277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2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86769A0F-B54E-31D2-7E37-81D5FE6C6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86769A0F-B54E-31D2-7E37-81D5FE6C6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CDDDB2-05E3-4166-4206-41B221AB5B6F}"/>
              </a:ext>
            </a:extLst>
          </p:cNvPr>
          <p:cNvCxnSpPr>
            <a:cxnSpLocks/>
          </p:cNvCxnSpPr>
          <p:nvPr/>
        </p:nvCxnSpPr>
        <p:spPr>
          <a:xfrm>
            <a:off x="1269559" y="2828676"/>
            <a:ext cx="0" cy="104227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C9C8D2A-AFA2-E465-9648-3645D6F654C3}"/>
              </a:ext>
            </a:extLst>
          </p:cNvPr>
          <p:cNvSpPr/>
          <p:nvPr/>
        </p:nvSpPr>
        <p:spPr>
          <a:xfrm>
            <a:off x="422405" y="2446900"/>
            <a:ext cx="626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dataframe['Country'].str.replace('United Kingdom', 'UK')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5AFDD-919A-4F91-3A63-94F19D0EB8A6}"/>
              </a:ext>
            </a:extLst>
          </p:cNvPr>
          <p:cNvSpPr txBox="1"/>
          <p:nvPr/>
        </p:nvSpPr>
        <p:spPr>
          <a:xfrm>
            <a:off x="377563" y="1619246"/>
            <a:ext cx="400629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.str.replace('old value', 'new value')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DA0DE-3BD9-B383-4DCB-2AED25ECA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0" y="3274554"/>
            <a:ext cx="3793751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AD963-2622-4DF1-EBEF-0A715490F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375" y="3339650"/>
            <a:ext cx="3669455" cy="227528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595349F-6282-824D-092E-6888E117B5C2}"/>
              </a:ext>
            </a:extLst>
          </p:cNvPr>
          <p:cNvSpPr/>
          <p:nvPr/>
        </p:nvSpPr>
        <p:spPr>
          <a:xfrm>
            <a:off x="2156415" y="3685761"/>
            <a:ext cx="1686380" cy="376953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C97D05-17FD-9122-1A99-D5D6CAAC239A}"/>
              </a:ext>
            </a:extLst>
          </p:cNvPr>
          <p:cNvSpPr/>
          <p:nvPr/>
        </p:nvSpPr>
        <p:spPr>
          <a:xfrm>
            <a:off x="6957107" y="3717187"/>
            <a:ext cx="1608159" cy="376953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12B2B6-4ED8-4519-01DA-8EB242340ADB}"/>
              </a:ext>
            </a:extLst>
          </p:cNvPr>
          <p:cNvCxnSpPr>
            <a:cxnSpLocks/>
          </p:cNvCxnSpPr>
          <p:nvPr/>
        </p:nvCxnSpPr>
        <p:spPr>
          <a:xfrm flipV="1">
            <a:off x="1261641" y="3870955"/>
            <a:ext cx="894774" cy="3282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612C9418-10B1-1D38-983A-2C792536E6D4}"/>
              </a:ext>
            </a:extLst>
          </p:cNvPr>
          <p:cNvSpPr/>
          <p:nvPr/>
        </p:nvSpPr>
        <p:spPr>
          <a:xfrm rot="16200000">
            <a:off x="5798916" y="4436604"/>
            <a:ext cx="297084" cy="3784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6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545901"/>
            <a:ext cx="7095305" cy="773427"/>
            <a:chOff x="3010828" y="468922"/>
            <a:chExt cx="7095305" cy="77342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304280" y="46892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Handling missing data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8B0F-CF29-1C9A-28D8-8300A38509F4}"/>
              </a:ext>
            </a:extLst>
          </p:cNvPr>
          <p:cNvSpPr txBox="1"/>
          <p:nvPr/>
        </p:nvSpPr>
        <p:spPr>
          <a:xfrm>
            <a:off x="490536" y="1694789"/>
            <a:ext cx="109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Depending on your initial problem, you might want to replace missing values by a zero value, a median/mode of the column or removing them.</a:t>
            </a:r>
          </a:p>
        </p:txBody>
      </p:sp>
      <p:graphicFrame>
        <p:nvGraphicFramePr>
          <p:cNvPr id="18" name="Table 26">
            <a:extLst>
              <a:ext uri="{FF2B5EF4-FFF2-40B4-BE49-F238E27FC236}">
                <a16:creationId xmlns:a16="http://schemas.microsoft.com/office/drawing/2014/main" id="{2EF7A808-2094-AE23-B104-5E716D71A6F6}"/>
              </a:ext>
            </a:extLst>
          </p:cNvPr>
          <p:cNvGraphicFramePr>
            <a:graphicFrameLocks noGrp="1"/>
          </p:cNvGraphicFramePr>
          <p:nvPr/>
        </p:nvGraphicFramePr>
        <p:xfrm>
          <a:off x="4448689" y="3114548"/>
          <a:ext cx="3297010" cy="22689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48505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648505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Country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Population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United Kingdom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France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Mexico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Canada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Peru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FBFCC908-7361-A3FC-3293-7722FEC152B0}"/>
              </a:ext>
            </a:extLst>
          </p:cNvPr>
          <p:cNvGraphicFramePr>
            <a:graphicFrameLocks noGrp="1"/>
          </p:cNvGraphicFramePr>
          <p:nvPr/>
        </p:nvGraphicFramePr>
        <p:xfrm>
          <a:off x="3950731" y="3539924"/>
          <a:ext cx="408365" cy="18435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8365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0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71B71FE-9A14-88D6-1AF9-BC260DEA999D}"/>
              </a:ext>
            </a:extLst>
          </p:cNvPr>
          <p:cNvSpPr/>
          <p:nvPr/>
        </p:nvSpPr>
        <p:spPr>
          <a:xfrm>
            <a:off x="6388305" y="5023467"/>
            <a:ext cx="1083012" cy="36000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79670-7285-CF67-DD5F-33521856C273}"/>
              </a:ext>
            </a:extLst>
          </p:cNvPr>
          <p:cNvSpPr txBox="1"/>
          <p:nvPr/>
        </p:nvSpPr>
        <p:spPr>
          <a:xfrm>
            <a:off x="3196947" y="5693860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dataframe['Population']=dataframe['Population'].fillna(0)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C1F77-83D6-FAD5-815B-808A5A88B262}"/>
              </a:ext>
            </a:extLst>
          </p:cNvPr>
          <p:cNvSpPr txBox="1"/>
          <p:nvPr/>
        </p:nvSpPr>
        <p:spPr>
          <a:xfrm>
            <a:off x="490536" y="2576427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.fillna()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function is used to replace missing 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D001B-5B9B-0718-04DF-24B1DED75D1F}"/>
              </a:ext>
            </a:extLst>
          </p:cNvPr>
          <p:cNvSpPr txBox="1"/>
          <p:nvPr/>
        </p:nvSpPr>
        <p:spPr>
          <a:xfrm>
            <a:off x="8376835" y="5023467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NaN: Not A Number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B1CE1E-8D1C-381C-3234-0E05CE404881}"/>
              </a:ext>
            </a:extLst>
          </p:cNvPr>
          <p:cNvCxnSpPr>
            <a:cxnSpLocks/>
          </p:cNvCxnSpPr>
          <p:nvPr/>
        </p:nvCxnSpPr>
        <p:spPr>
          <a:xfrm flipH="1">
            <a:off x="7873529" y="5218664"/>
            <a:ext cx="492155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631790-24FC-FB34-EAD3-2FF451B7FC35}"/>
              </a:ext>
            </a:extLst>
          </p:cNvPr>
          <p:cNvSpPr txBox="1"/>
          <p:nvPr/>
        </p:nvSpPr>
        <p:spPr>
          <a:xfrm>
            <a:off x="8806160" y="6385168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can be any numerical value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3E142A-722F-5F07-C9E0-E7A60B74673E}"/>
              </a:ext>
            </a:extLst>
          </p:cNvPr>
          <p:cNvCxnSpPr/>
          <p:nvPr/>
        </p:nvCxnSpPr>
        <p:spPr>
          <a:xfrm>
            <a:off x="9115408" y="6077172"/>
            <a:ext cx="217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1E480-F2E2-5462-3456-F5DF5297EE0C}"/>
              </a:ext>
            </a:extLst>
          </p:cNvPr>
          <p:cNvCxnSpPr>
            <a:cxnSpLocks/>
          </p:cNvCxnSpPr>
          <p:nvPr/>
        </p:nvCxnSpPr>
        <p:spPr>
          <a:xfrm flipV="1">
            <a:off x="9224193" y="6132909"/>
            <a:ext cx="0" cy="289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14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E313-2765-C96B-9A52-6650DB111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Checking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495F9-7219-A822-4E81-52929B962AD8}"/>
              </a:ext>
            </a:extLst>
          </p:cNvPr>
          <p:cNvSpPr txBox="1"/>
          <p:nvPr/>
        </p:nvSpPr>
        <p:spPr>
          <a:xfrm>
            <a:off x="358588" y="1694329"/>
            <a:ext cx="102376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Check if there are missing values in any rows: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</a:t>
            </a:r>
            <a:r>
              <a:rPr lang="en-GB" sz="2800" dirty="0" err="1">
                <a:highlight>
                  <a:srgbClr val="FFFF00"/>
                </a:highlight>
              </a:rPr>
              <a:t>values.any</a:t>
            </a:r>
            <a:r>
              <a:rPr lang="en-GB" sz="2800" dirty="0">
                <a:highlight>
                  <a:srgbClr val="FFFF00"/>
                </a:highlight>
              </a:rPr>
              <a:t>(axis=1)</a:t>
            </a:r>
          </a:p>
          <a:p>
            <a:r>
              <a:rPr lang="en-GB" sz="2800" dirty="0"/>
              <a:t>Check total missing values in each column: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().sum()</a:t>
            </a:r>
          </a:p>
          <a:p>
            <a:r>
              <a:rPr lang="en-GB" sz="2800" dirty="0"/>
              <a:t>Check total missing values in </a:t>
            </a:r>
            <a:r>
              <a:rPr lang="en-GB" sz="2800" dirty="0" err="1"/>
              <a:t>dataframe</a:t>
            </a:r>
            <a:r>
              <a:rPr lang="en-GB" sz="2800" dirty="0"/>
              <a:t>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().sum().</a:t>
            </a:r>
            <a:r>
              <a:rPr lang="en-GB" sz="2800">
                <a:highlight>
                  <a:srgbClr val="FFFF00"/>
                </a:highlight>
              </a:rPr>
              <a:t>sum()</a:t>
            </a:r>
            <a:endParaRPr lang="en-GB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76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10087"/>
            <a:ext cx="7677196" cy="909241"/>
            <a:chOff x="3010828" y="333108"/>
            <a:chExt cx="7677196" cy="9092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886171" y="333108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D9638-1EAC-9A02-E605-38B64D49B4AB}"/>
              </a:ext>
            </a:extLst>
          </p:cNvPr>
          <p:cNvSpPr txBox="1"/>
          <p:nvPr/>
        </p:nvSpPr>
        <p:spPr>
          <a:xfrm>
            <a:off x="2188947" y="2040385"/>
            <a:ext cx="9503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Remove missing values (NaN) from the dataset 	</a:t>
            </a:r>
            <a:endParaRPr lang="en-GB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Value replacement: perform the average of other values or using the mode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Check info(): it will give you the count of non-null values, hence null values present in the dataset (null values in pandas are missing values which corresponds to empty rows with no data)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uniformity: change type of data/rename variables names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Detect missing values: isnull() function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Drop unnecessary columns with drop() function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Transform your numbers: absolute number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Remove outliers (can be seen when plotting the data using a box plot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D650B-14A9-89E2-8AAC-23D9901B195A}"/>
              </a:ext>
            </a:extLst>
          </p:cNvPr>
          <p:cNvSpPr txBox="1"/>
          <p:nvPr/>
        </p:nvSpPr>
        <p:spPr>
          <a:xfrm>
            <a:off x="966282" y="2052260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Checks: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B0DE-DB0A-7FE7-4B39-27BA529C36C9}"/>
              </a:ext>
            </a:extLst>
          </p:cNvPr>
          <p:cNvSpPr txBox="1"/>
          <p:nvPr/>
        </p:nvSpPr>
        <p:spPr>
          <a:xfrm>
            <a:off x="6279487" y="6367926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to make proper analyses </a:t>
            </a:r>
          </a:p>
        </p:txBody>
      </p:sp>
      <p:sp>
        <p:nvSpPr>
          <p:cNvPr id="6" name="Bent Up Arrow 5">
            <a:extLst>
              <a:ext uri="{FF2B5EF4-FFF2-40B4-BE49-F238E27FC236}">
                <a16:creationId xmlns:a16="http://schemas.microsoft.com/office/drawing/2014/main" id="{042E4C92-059A-2951-2243-E28587548B38}"/>
              </a:ext>
            </a:extLst>
          </p:cNvPr>
          <p:cNvSpPr/>
          <p:nvPr/>
        </p:nvSpPr>
        <p:spPr>
          <a:xfrm rot="5400000">
            <a:off x="5647844" y="6298140"/>
            <a:ext cx="458591" cy="4377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7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Box 31">
            <a:extLst>
              <a:ext uri="{FF2B5EF4-FFF2-40B4-BE49-F238E27FC236}">
                <a16:creationId xmlns:a16="http://schemas.microsoft.com/office/drawing/2014/main" id="{00773A60-ABEA-4548-B2C1-79982AF49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58" y="587121"/>
            <a:ext cx="87985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4E4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  <a:endParaRPr kumimoji="0" lang="en-ID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B1B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15CD6-19CD-F348-82BC-4487C30B5E2E}"/>
              </a:ext>
            </a:extLst>
          </p:cNvPr>
          <p:cNvSpPr txBox="1"/>
          <p:nvPr/>
        </p:nvSpPr>
        <p:spPr>
          <a:xfrm>
            <a:off x="704358" y="1546508"/>
            <a:ext cx="111828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sales.csv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file, to answer the following questions. You may need to look at the Pandas documentation to help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Import the Sales data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information about the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if there are missing values and if they need to be cleaned out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first</a:t>
            </a: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two columns as index (do some research to know how to do that)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first 3 land last 3 rows of the sales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statistical information about the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sales column as a series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sales and profit column as a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data for Southern Asia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Sales and Profit data for Western Africa, Southern Africa, and North Africa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Markets with Sales above 300,000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GB" sz="2000" b="0" dirty="0">
              <a:solidFill>
                <a:srgbClr val="D4D4D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0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2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5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585D8-7632-4D65-A198-FA1F0CC90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7" y="393403"/>
            <a:ext cx="5051093" cy="1145997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4009C-C728-4272-B6C3-7BEB6621A332}"/>
              </a:ext>
            </a:extLst>
          </p:cNvPr>
          <p:cNvSpPr txBox="1">
            <a:spLocks/>
          </p:cNvSpPr>
          <p:nvPr/>
        </p:nvSpPr>
        <p:spPr>
          <a:xfrm>
            <a:off x="228123" y="954793"/>
            <a:ext cx="7271463" cy="447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+mn-lt"/>
                <a:ea typeface="Open Sans Light"/>
                <a:cs typeface="Open Sans Light"/>
              </a:rPr>
              <a:t>How to filter data using conditions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How to perform calculations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Grouping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JSON data</a:t>
            </a:r>
          </a:p>
        </p:txBody>
      </p:sp>
    </p:spTree>
    <p:extLst>
      <p:ext uri="{BB962C8B-B14F-4D97-AF65-F5344CB8AC3E}">
        <p14:creationId xmlns:p14="http://schemas.microsoft.com/office/powerpoint/2010/main" val="1200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Before we start… Please have your</a:t>
            </a:r>
            <a:br>
              <a:rPr lang="en-GB" sz="2000" dirty="0"/>
            </a:br>
            <a:r>
              <a:rPr lang="en-GB" sz="2000" dirty="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136679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96EC-4C08-D9B1-6931-7C648FD94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Jupyter notebook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742D-FB37-0F3A-6348-BD6A27F07167}"/>
              </a:ext>
            </a:extLst>
          </p:cNvPr>
          <p:cNvSpPr txBox="1"/>
          <p:nvPr/>
        </p:nvSpPr>
        <p:spPr>
          <a:xfrm>
            <a:off x="796833" y="2286000"/>
            <a:ext cx="6766561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Follow along with your Instructor using the Jupyter notebook script named </a:t>
            </a:r>
            <a:r>
              <a:rPr lang="en-GB" sz="2400" b="1" dirty="0"/>
              <a:t>pandas-script_part2.ipynb</a:t>
            </a:r>
          </a:p>
        </p:txBody>
      </p:sp>
      <p:pic>
        <p:nvPicPr>
          <p:cNvPr id="5" name="Picture 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E5466F5D-BD38-B9F1-8546-33CA784D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96" y="1765009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8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1068D1B-BD43-D565-7937-260E913BAC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1068D1B-BD43-D565-7937-260E913BA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7D9642-BBFC-0DD2-8614-7A508F099CED}"/>
              </a:ext>
            </a:extLst>
          </p:cNvPr>
          <p:cNvSpPr txBox="1"/>
          <p:nvPr/>
        </p:nvSpPr>
        <p:spPr>
          <a:xfrm>
            <a:off x="4675923" y="6482673"/>
            <a:ext cx="7292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*Number of people registered as unemployed on Feb 2022 (might not reflect true number)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9A857-0986-7AEC-4BA4-23D3AA30385A}"/>
              </a:ext>
            </a:extLst>
          </p:cNvPr>
          <p:cNvSpPr txBox="1"/>
          <p:nvPr/>
        </p:nvSpPr>
        <p:spPr>
          <a:xfrm>
            <a:off x="618896" y="1575531"/>
            <a:ext cx="140294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0458-6EC9-691E-B203-CA4CB236B210}"/>
              </a:ext>
            </a:extLst>
          </p:cNvPr>
          <p:cNvSpPr txBox="1"/>
          <p:nvPr/>
        </p:nvSpPr>
        <p:spPr>
          <a:xfrm>
            <a:off x="1232063" y="241566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.sum()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96569D-510D-D809-D2E3-4BA8A4A13C7B}"/>
              </a:ext>
            </a:extLst>
          </p:cNvPr>
          <p:cNvSpPr txBox="1"/>
          <p:nvPr/>
        </p:nvSpPr>
        <p:spPr>
          <a:xfrm>
            <a:off x="1164056" y="401560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.mean() method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49D0D63-5A94-BEF6-E4FF-5928371F4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55" y="4479629"/>
            <a:ext cx="3508037" cy="980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827F9B-E839-74FD-BDE0-5FEF77CE2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55" y="2841856"/>
            <a:ext cx="3508037" cy="1027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F252AD-30FF-FFEF-B6FC-5077C0F96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225" y="2827898"/>
            <a:ext cx="5567778" cy="24933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9AE32C-2013-2843-0C8F-CA11A8B3C179}"/>
              </a:ext>
            </a:extLst>
          </p:cNvPr>
          <p:cNvSpPr/>
          <p:nvPr/>
        </p:nvSpPr>
        <p:spPr>
          <a:xfrm>
            <a:off x="9699853" y="3466060"/>
            <a:ext cx="1230689" cy="1767529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49370-6274-6720-DA79-494EA7D03BCE}"/>
              </a:ext>
            </a:extLst>
          </p:cNvPr>
          <p:cNvSpPr/>
          <p:nvPr/>
        </p:nvSpPr>
        <p:spPr>
          <a:xfrm>
            <a:off x="563872" y="1977069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Import the file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datacensus2.csv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2C1EA5-F4E3-46E3-2DD6-B61D49FDB06B}"/>
              </a:ext>
            </a:extLst>
          </p:cNvPr>
          <p:cNvCxnSpPr>
            <a:cxnSpLocks/>
          </p:cNvCxnSpPr>
          <p:nvPr/>
        </p:nvCxnSpPr>
        <p:spPr>
          <a:xfrm>
            <a:off x="263047" y="2179499"/>
            <a:ext cx="300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1068D1B-BD43-D565-7937-260E913BAC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1068D1B-BD43-D565-7937-260E913BA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29A857-0986-7AEC-4BA4-23D3AA30385A}"/>
              </a:ext>
            </a:extLst>
          </p:cNvPr>
          <p:cNvSpPr txBox="1"/>
          <p:nvPr/>
        </p:nvSpPr>
        <p:spPr>
          <a:xfrm>
            <a:off x="618896" y="1575531"/>
            <a:ext cx="2018501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Operations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0C82A-A5B2-9F69-8FE1-1D32D1145F56}"/>
                  </a:ext>
                </a:extLst>
              </p:cNvPr>
              <p:cNvSpPr txBox="1"/>
              <p:nvPr/>
            </p:nvSpPr>
            <p:spPr>
              <a:xfrm>
                <a:off x="533834" y="2256454"/>
                <a:ext cx="5877723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Create a new column and calculate the % of unemployed person: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-Code in multiple steps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1-Create a variable that contains the ratio of Unemployed persons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2-The </a:t>
                </a:r>
                <a:r>
                  <a:rPr lang="en-GB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 round() </a:t>
                </a: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use to round down the number of decimal, here to 2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3-Create a new column name that hold the new calculated ratio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4-Call the dataframe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0C82A-A5B2-9F69-8FE1-1D32D114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4" y="2256454"/>
                <a:ext cx="5877723" cy="2462213"/>
              </a:xfrm>
              <a:prstGeom prst="rect">
                <a:avLst/>
              </a:prstGeom>
              <a:blipFill>
                <a:blip r:embed="rId8"/>
                <a:stretch>
                  <a:fillRect l="-648" t="-513" r="-648" b="-20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0811FF2-D6BB-92D6-8046-3BA48391411B}"/>
              </a:ext>
            </a:extLst>
          </p:cNvPr>
          <p:cNvGrpSpPr/>
          <p:nvPr/>
        </p:nvGrpSpPr>
        <p:grpSpPr>
          <a:xfrm>
            <a:off x="4757708" y="4718667"/>
            <a:ext cx="4200962" cy="2023338"/>
            <a:chOff x="6574465" y="2128512"/>
            <a:chExt cx="4431792" cy="202333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4C9376-4C3F-31C6-9B29-67FBCC4B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4997"/>
            <a:stretch/>
          </p:blipFill>
          <p:spPr>
            <a:xfrm>
              <a:off x="10021198" y="2128512"/>
              <a:ext cx="985059" cy="20233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83DFF3-C850-B5A4-1FB0-0B6C0DE7C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2816"/>
            <a:stretch/>
          </p:blipFill>
          <p:spPr>
            <a:xfrm>
              <a:off x="6574465" y="2128512"/>
              <a:ext cx="3446733" cy="2023338"/>
            </a:xfrm>
            <a:prstGeom prst="rect">
              <a:avLst/>
            </a:prstGeom>
          </p:spPr>
        </p:pic>
      </p:grp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594476-A429-193A-AD5F-C8A18ADE2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76" y="2428965"/>
            <a:ext cx="5254610" cy="1443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Down Arrow 44">
            <a:extLst>
              <a:ext uri="{FF2B5EF4-FFF2-40B4-BE49-F238E27FC236}">
                <a16:creationId xmlns:a16="http://schemas.microsoft.com/office/drawing/2014/main" id="{9425B9EA-72DA-492C-8DCC-8E80BFA4337F}"/>
              </a:ext>
            </a:extLst>
          </p:cNvPr>
          <p:cNvSpPr/>
          <p:nvPr/>
        </p:nvSpPr>
        <p:spPr>
          <a:xfrm>
            <a:off x="6610762" y="4167931"/>
            <a:ext cx="247427" cy="3027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721B7-3CF2-DFE2-36D5-342BDF852802}"/>
              </a:ext>
            </a:extLst>
          </p:cNvPr>
          <p:cNvSpPr txBox="1"/>
          <p:nvPr/>
        </p:nvSpPr>
        <p:spPr>
          <a:xfrm>
            <a:off x="9583373" y="5214491"/>
            <a:ext cx="2405713" cy="1323439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Save your new dataframe on your desktop: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dataframe.to_csv('path/filename.csv')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58B0EBA-32D9-53B1-20FC-C9360E4BE931}"/>
              </a:ext>
            </a:extLst>
          </p:cNvPr>
          <p:cNvSpPr/>
          <p:nvPr/>
        </p:nvSpPr>
        <p:spPr>
          <a:xfrm rot="16200000">
            <a:off x="9250985" y="5754825"/>
            <a:ext cx="221592" cy="2181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18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35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7FB178-D5FF-DFC2-0693-1D930255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6" y="3099718"/>
            <a:ext cx="3872026" cy="2372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B336E-896E-DB8D-AD17-4F1E95E55AAD}"/>
              </a:ext>
            </a:extLst>
          </p:cNvPr>
          <p:cNvSpPr txBox="1"/>
          <p:nvPr/>
        </p:nvSpPr>
        <p:spPr>
          <a:xfrm>
            <a:off x="618896" y="2199166"/>
            <a:ext cx="743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filter the data and keep countries with population size &gt; 100 million: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dataframe['Population']&gt;100000000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1CFAF-C9C0-8073-8BDE-25B879D901C0}"/>
              </a:ext>
            </a:extLst>
          </p:cNvPr>
          <p:cNvGrpSpPr/>
          <p:nvPr/>
        </p:nvGrpSpPr>
        <p:grpSpPr>
          <a:xfrm>
            <a:off x="7691333" y="5460143"/>
            <a:ext cx="3626101" cy="769441"/>
            <a:chOff x="6849959" y="3691636"/>
            <a:chExt cx="3793751" cy="8102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2C2FD11-D69E-A0F2-8E85-670DFF76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824" b="34745"/>
            <a:stretch/>
          </p:blipFill>
          <p:spPr>
            <a:xfrm>
              <a:off x="6849959" y="4096741"/>
              <a:ext cx="3793751" cy="4051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AF87DA-782F-5CAB-BA70-2C4F47A1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569"/>
            <a:stretch/>
          </p:blipFill>
          <p:spPr>
            <a:xfrm>
              <a:off x="6849959" y="3691636"/>
              <a:ext cx="3793751" cy="405105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E6AFFCF-92DB-267D-6853-9066880AEBEF}"/>
              </a:ext>
            </a:extLst>
          </p:cNvPr>
          <p:cNvSpPr/>
          <p:nvPr/>
        </p:nvSpPr>
        <p:spPr>
          <a:xfrm rot="5400000">
            <a:off x="9413264" y="4896966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0ADEB-5E73-660C-A619-2CE912F2DA57}"/>
              </a:ext>
            </a:extLst>
          </p:cNvPr>
          <p:cNvSpPr txBox="1"/>
          <p:nvPr/>
        </p:nvSpPr>
        <p:spPr>
          <a:xfrm>
            <a:off x="618896" y="1575531"/>
            <a:ext cx="423705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filtering using boolean indexing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007FB-4D3B-DF5B-AC6B-07200F4E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884" y="3099800"/>
            <a:ext cx="1660071" cy="23241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2DE6056-7769-CD1A-B9B9-EF2066BA731B}"/>
              </a:ext>
            </a:extLst>
          </p:cNvPr>
          <p:cNvSpPr/>
          <p:nvPr/>
        </p:nvSpPr>
        <p:spPr>
          <a:xfrm>
            <a:off x="4848539" y="4139338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3777C-9198-FC62-9CEA-B8C5CD712D6D}"/>
              </a:ext>
            </a:extLst>
          </p:cNvPr>
          <p:cNvSpPr txBox="1"/>
          <p:nvPr/>
        </p:nvSpPr>
        <p:spPr>
          <a:xfrm>
            <a:off x="7691333" y="3134451"/>
            <a:ext cx="3873041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Encompassing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 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the true condition in a pandas dataframe: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dataframe[dataframe['Population']&gt;100000000]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DD0DC-C99A-301B-818A-1A52E55308B1}"/>
              </a:ext>
            </a:extLst>
          </p:cNvPr>
          <p:cNvSpPr txBox="1"/>
          <p:nvPr/>
        </p:nvSpPr>
        <p:spPr>
          <a:xfrm>
            <a:off x="4708370" y="4436514"/>
            <a:ext cx="1041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Pandas Series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476C3-4A72-E145-16F0-DD0074D01C05}"/>
              </a:ext>
            </a:extLst>
          </p:cNvPr>
          <p:cNvSpPr txBox="1"/>
          <p:nvPr/>
        </p:nvSpPr>
        <p:spPr>
          <a:xfrm>
            <a:off x="7973989" y="1658542"/>
            <a:ext cx="379623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 the following operators to test conditions: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&lt;, &gt;, ==, &gt;=, &lt;= , &amp; (and), | (or), ~ (not)</a:t>
            </a:r>
          </a:p>
        </p:txBody>
      </p:sp>
    </p:spTree>
    <p:extLst>
      <p:ext uri="{BB962C8B-B14F-4D97-AF65-F5344CB8AC3E}">
        <p14:creationId xmlns:p14="http://schemas.microsoft.com/office/powerpoint/2010/main" val="86605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7FB178-D5FF-DFC2-0693-1D930255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6" y="3099718"/>
            <a:ext cx="3872026" cy="2372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B336E-896E-DB8D-AD17-4F1E95E55AAD}"/>
              </a:ext>
            </a:extLst>
          </p:cNvPr>
          <p:cNvSpPr txBox="1"/>
          <p:nvPr/>
        </p:nvSpPr>
        <p:spPr>
          <a:xfrm>
            <a:off x="618895" y="2199166"/>
            <a:ext cx="974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filter the data based on two conditions: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(dataframe['Country']=="Mexico") &amp; (dataframe['Population']==128932753)</a:t>
            </a:r>
          </a:p>
          <a:p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1CFAF-C9C0-8073-8BDE-25B879D901C0}"/>
              </a:ext>
            </a:extLst>
          </p:cNvPr>
          <p:cNvGrpSpPr/>
          <p:nvPr/>
        </p:nvGrpSpPr>
        <p:grpSpPr>
          <a:xfrm>
            <a:off x="7691333" y="5460143"/>
            <a:ext cx="3626101" cy="769441"/>
            <a:chOff x="6849959" y="3691636"/>
            <a:chExt cx="3793751" cy="8102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2C2FD11-D69E-A0F2-8E85-670DFF76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824" b="34745"/>
            <a:stretch/>
          </p:blipFill>
          <p:spPr>
            <a:xfrm>
              <a:off x="6849959" y="4096741"/>
              <a:ext cx="3793751" cy="4051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AF87DA-782F-5CAB-BA70-2C4F47A1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569"/>
            <a:stretch/>
          </p:blipFill>
          <p:spPr>
            <a:xfrm>
              <a:off x="6849959" y="3691636"/>
              <a:ext cx="3793751" cy="405105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E6AFFCF-92DB-267D-6853-9066880AEBEF}"/>
              </a:ext>
            </a:extLst>
          </p:cNvPr>
          <p:cNvSpPr/>
          <p:nvPr/>
        </p:nvSpPr>
        <p:spPr>
          <a:xfrm rot="5400000">
            <a:off x="9413264" y="4896966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0ADEB-5E73-660C-A619-2CE912F2DA57}"/>
              </a:ext>
            </a:extLst>
          </p:cNvPr>
          <p:cNvSpPr txBox="1"/>
          <p:nvPr/>
        </p:nvSpPr>
        <p:spPr>
          <a:xfrm>
            <a:off x="618896" y="1575531"/>
            <a:ext cx="485261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filtering using boolean indexing cont.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007FB-4D3B-DF5B-AC6B-07200F4E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884" y="3099800"/>
            <a:ext cx="1660071" cy="23241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2DE6056-7769-CD1A-B9B9-EF2066BA731B}"/>
              </a:ext>
            </a:extLst>
          </p:cNvPr>
          <p:cNvSpPr/>
          <p:nvPr/>
        </p:nvSpPr>
        <p:spPr>
          <a:xfrm>
            <a:off x="4848539" y="4139338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3777C-9198-FC62-9CEA-B8C5CD712D6D}"/>
              </a:ext>
            </a:extLst>
          </p:cNvPr>
          <p:cNvSpPr txBox="1"/>
          <p:nvPr/>
        </p:nvSpPr>
        <p:spPr>
          <a:xfrm>
            <a:off x="7506707" y="3134451"/>
            <a:ext cx="4500667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Encompassing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 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the true condition in a pandas dataframe: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dataframe[(dataframe['Country']=="Mexico") &amp; (dataframe['Population']==128932753)]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E8F57-1A3F-BC1F-D30F-CBF947D23883}"/>
              </a:ext>
            </a:extLst>
          </p:cNvPr>
          <p:cNvCxnSpPr>
            <a:cxnSpLocks/>
          </p:cNvCxnSpPr>
          <p:nvPr/>
        </p:nvCxnSpPr>
        <p:spPr>
          <a:xfrm>
            <a:off x="4394808" y="2826509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3EBE23-20CF-22DF-1ECF-39B65D560E95}"/>
              </a:ext>
            </a:extLst>
          </p:cNvPr>
          <p:cNvCxnSpPr>
            <a:cxnSpLocks/>
          </p:cNvCxnSpPr>
          <p:nvPr/>
        </p:nvCxnSpPr>
        <p:spPr>
          <a:xfrm>
            <a:off x="7302280" y="2824530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53325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 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940B8-D77D-0E0F-BC36-C5F81A3F72E1}"/>
              </a:ext>
            </a:extLst>
          </p:cNvPr>
          <p:cNvSpPr txBox="1"/>
          <p:nvPr/>
        </p:nvSpPr>
        <p:spPr>
          <a:xfrm>
            <a:off x="500634" y="1623938"/>
            <a:ext cx="342914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Grouping data with groupby()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ABB7D-57A4-2F42-5A4E-F8AAFF49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09" y="2951754"/>
            <a:ext cx="4697843" cy="25869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96CDFB-560E-438F-4041-6A59D87A5173}"/>
              </a:ext>
            </a:extLst>
          </p:cNvPr>
          <p:cNvSpPr txBox="1"/>
          <p:nvPr/>
        </p:nvSpPr>
        <p:spPr>
          <a:xfrm>
            <a:off x="500634" y="2481742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dataframe.groupby("platform")["score"].mean()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7AB9D3-7400-B21B-5B61-5D79984B6FE3}"/>
              </a:ext>
            </a:extLst>
          </p:cNvPr>
          <p:cNvCxnSpPr>
            <a:cxnSpLocks/>
          </p:cNvCxnSpPr>
          <p:nvPr/>
        </p:nvCxnSpPr>
        <p:spPr>
          <a:xfrm>
            <a:off x="1046093" y="3576528"/>
            <a:ext cx="48582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59505-8893-DD95-85F0-37669DE0B8CD}"/>
              </a:ext>
            </a:extLst>
          </p:cNvPr>
          <p:cNvCxnSpPr>
            <a:cxnSpLocks/>
          </p:cNvCxnSpPr>
          <p:nvPr/>
        </p:nvCxnSpPr>
        <p:spPr>
          <a:xfrm flipV="1">
            <a:off x="1056865" y="2951753"/>
            <a:ext cx="0" cy="624775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57E384-A094-3FC2-1559-0062BA21BB64}"/>
              </a:ext>
            </a:extLst>
          </p:cNvPr>
          <p:cNvCxnSpPr>
            <a:cxnSpLocks/>
          </p:cNvCxnSpPr>
          <p:nvPr/>
        </p:nvCxnSpPr>
        <p:spPr>
          <a:xfrm>
            <a:off x="869268" y="2951753"/>
            <a:ext cx="375194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FF7773F-E217-C03C-A92F-5B8BD808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40" y="2184816"/>
            <a:ext cx="2214434" cy="966618"/>
          </a:xfrm>
          <a:prstGeom prst="rect">
            <a:avLst/>
          </a:prstGeom>
        </p:spPr>
      </p:pic>
      <p:pic>
        <p:nvPicPr>
          <p:cNvPr id="39" name="Picture 38" descr="Table&#10;&#10;Description automatically generated">
            <a:extLst>
              <a:ext uri="{FF2B5EF4-FFF2-40B4-BE49-F238E27FC236}">
                <a16:creationId xmlns:a16="http://schemas.microsoft.com/office/drawing/2014/main" id="{7CBE01FA-E31E-48B6-936B-6405A3BC9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59" y="4361792"/>
            <a:ext cx="1517413" cy="1297787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39051FC-4B1D-238F-3D2B-05C084A7E36B}"/>
              </a:ext>
            </a:extLst>
          </p:cNvPr>
          <p:cNvSpPr/>
          <p:nvPr/>
        </p:nvSpPr>
        <p:spPr>
          <a:xfrm rot="15046326">
            <a:off x="6695068" y="2836411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79175842-E760-1691-6934-42CA9A3F346A}"/>
              </a:ext>
            </a:extLst>
          </p:cNvPr>
          <p:cNvSpPr/>
          <p:nvPr/>
        </p:nvSpPr>
        <p:spPr>
          <a:xfrm rot="17723378">
            <a:off x="6720946" y="4567217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233BFB-DCE0-718A-A54F-2A72B27765CA}"/>
              </a:ext>
            </a:extLst>
          </p:cNvPr>
          <p:cNvSpPr txBox="1"/>
          <p:nvPr/>
        </p:nvSpPr>
        <p:spPr>
          <a:xfrm>
            <a:off x="7197040" y="1663401"/>
            <a:ext cx="1963999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return a pandas series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3FAA1A-E200-E28D-3283-EA73FAAB51DB}"/>
              </a:ext>
            </a:extLst>
          </p:cNvPr>
          <p:cNvSpPr txBox="1"/>
          <p:nvPr/>
        </p:nvSpPr>
        <p:spPr>
          <a:xfrm>
            <a:off x="6482248" y="3374574"/>
            <a:ext cx="5709751" cy="738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 the parameter </a:t>
            </a:r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as_index=False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 the groupby()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 to return a pandas dataframe:</a:t>
            </a:r>
          </a:p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dataframe.groupby("platform",as_index=False)["score"].mean()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F124C6-B354-9338-8D13-34F10FBA6A75}"/>
              </a:ext>
            </a:extLst>
          </p:cNvPr>
          <p:cNvCxnSpPr>
            <a:cxnSpLocks/>
          </p:cNvCxnSpPr>
          <p:nvPr/>
        </p:nvCxnSpPr>
        <p:spPr>
          <a:xfrm>
            <a:off x="8139766" y="4169581"/>
            <a:ext cx="0" cy="145803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D03658-C9C9-98ED-F6C3-1EDC3A65D6F2}"/>
              </a:ext>
            </a:extLst>
          </p:cNvPr>
          <p:cNvCxnSpPr>
            <a:cxnSpLocks/>
          </p:cNvCxnSpPr>
          <p:nvPr/>
        </p:nvCxnSpPr>
        <p:spPr>
          <a:xfrm>
            <a:off x="8120037" y="1971557"/>
            <a:ext cx="0" cy="24867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Chart, bar chart&#10;&#10;Description automatically generated">
            <a:extLst>
              <a:ext uri="{FF2B5EF4-FFF2-40B4-BE49-F238E27FC236}">
                <a16:creationId xmlns:a16="http://schemas.microsoft.com/office/drawing/2014/main" id="{C903AC52-2117-89E6-78CB-82A2D74DD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15" y="4169581"/>
            <a:ext cx="2451100" cy="1676400"/>
          </a:xfrm>
          <a:prstGeom prst="rect">
            <a:avLst/>
          </a:prstGeom>
        </p:spPr>
      </p:pic>
      <p:sp>
        <p:nvSpPr>
          <p:cNvPr id="58" name="Down Arrow 57">
            <a:extLst>
              <a:ext uri="{FF2B5EF4-FFF2-40B4-BE49-F238E27FC236}">
                <a16:creationId xmlns:a16="http://schemas.microsoft.com/office/drawing/2014/main" id="{B6946AC5-972F-D408-089B-72E750874772}"/>
              </a:ext>
            </a:extLst>
          </p:cNvPr>
          <p:cNvSpPr/>
          <p:nvPr/>
        </p:nvSpPr>
        <p:spPr>
          <a:xfrm rot="16200000">
            <a:off x="9131007" y="5039051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853467-5F73-91F1-D4FC-8AB32AC793D8}"/>
              </a:ext>
            </a:extLst>
          </p:cNvPr>
          <p:cNvSpPr txBox="1"/>
          <p:nvPr/>
        </p:nvSpPr>
        <p:spPr>
          <a:xfrm>
            <a:off x="7261744" y="6465486"/>
            <a:ext cx="456727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sns.barplot(data=dataframe, x='platform', y='score')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2E41886-2E90-8A58-672D-5DDCE4AAF376}"/>
              </a:ext>
            </a:extLst>
          </p:cNvPr>
          <p:cNvCxnSpPr>
            <a:cxnSpLocks/>
          </p:cNvCxnSpPr>
          <p:nvPr/>
        </p:nvCxnSpPr>
        <p:spPr>
          <a:xfrm>
            <a:off x="9105615" y="5933296"/>
            <a:ext cx="375194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EE036-4758-DDB0-90C6-0BD74612A25E}"/>
              </a:ext>
            </a:extLst>
          </p:cNvPr>
          <p:cNvCxnSpPr>
            <a:cxnSpLocks/>
          </p:cNvCxnSpPr>
          <p:nvPr/>
        </p:nvCxnSpPr>
        <p:spPr>
          <a:xfrm flipV="1">
            <a:off x="9298452" y="5611701"/>
            <a:ext cx="0" cy="312037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CB2D8-DC51-AB37-0A98-75F7EB88289D}"/>
              </a:ext>
            </a:extLst>
          </p:cNvPr>
          <p:cNvSpPr txBox="1"/>
          <p:nvPr/>
        </p:nvSpPr>
        <p:spPr>
          <a:xfrm>
            <a:off x="8238739" y="6072527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 visualisation library seaborn: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9B706F57-BB76-DFF4-EF77-0215998C4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0638" y="6053116"/>
            <a:ext cx="470888" cy="566258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63AED02-9114-EF95-39CD-668C39A54473}"/>
              </a:ext>
            </a:extLst>
          </p:cNvPr>
          <p:cNvSpPr/>
          <p:nvPr/>
        </p:nvSpPr>
        <p:spPr>
          <a:xfrm>
            <a:off x="6619925" y="6014037"/>
            <a:ext cx="5332890" cy="738664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51C836-79CE-1BB5-B07F-CBB8A11EEFC4}"/>
              </a:ext>
            </a:extLst>
          </p:cNvPr>
          <p:cNvSpPr txBox="1"/>
          <p:nvPr/>
        </p:nvSpPr>
        <p:spPr>
          <a:xfrm>
            <a:off x="500599" y="212239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Import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videogames.csv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file with the pandas library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267046-D040-1C19-3BB4-CE18FDF30B6B}"/>
              </a:ext>
            </a:extLst>
          </p:cNvPr>
          <p:cNvSpPr txBox="1"/>
          <p:nvPr/>
        </p:nvSpPr>
        <p:spPr>
          <a:xfrm>
            <a:off x="8304257" y="6243784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seaborn as sns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485EFC8-9E17-D3FB-965D-634E7C5CF4FD}"/>
              </a:ext>
            </a:extLst>
          </p:cNvPr>
          <p:cNvSpPr/>
          <p:nvPr/>
        </p:nvSpPr>
        <p:spPr>
          <a:xfrm rot="16200000">
            <a:off x="311976" y="2242401"/>
            <a:ext cx="196308" cy="1747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75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 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940B8-D77D-0E0F-BC36-C5F81A3F72E1}"/>
              </a:ext>
            </a:extLst>
          </p:cNvPr>
          <p:cNvSpPr txBox="1"/>
          <p:nvPr/>
        </p:nvSpPr>
        <p:spPr>
          <a:xfrm>
            <a:off x="500634" y="1623938"/>
            <a:ext cx="336502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Count unique values: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ABB7D-57A4-2F42-5A4E-F8AAFF49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328" y="2879095"/>
            <a:ext cx="4980994" cy="2742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96CDFB-560E-438F-4041-6A59D87A5173}"/>
              </a:ext>
            </a:extLst>
          </p:cNvPr>
          <p:cNvSpPr txBox="1"/>
          <p:nvPr/>
        </p:nvSpPr>
        <p:spPr>
          <a:xfrm>
            <a:off x="500634" y="235178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dataframe["genre"].value_counts()</a:t>
            </a:r>
          </a:p>
          <a:p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D114-A4CF-01D6-77B7-1026D179C675}"/>
              </a:ext>
            </a:extLst>
          </p:cNvPr>
          <p:cNvSpPr/>
          <p:nvPr/>
        </p:nvSpPr>
        <p:spPr>
          <a:xfrm>
            <a:off x="4414262" y="2879094"/>
            <a:ext cx="847575" cy="2742837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4A5D233-E594-2EC2-34B9-C7B978B4B2CA}"/>
              </a:ext>
            </a:extLst>
          </p:cNvPr>
          <p:cNvSpPr/>
          <p:nvPr/>
        </p:nvSpPr>
        <p:spPr>
          <a:xfrm>
            <a:off x="6789107" y="4020855"/>
            <a:ext cx="400833" cy="3006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838A45F-5A7C-4250-CCA5-9FB41AA05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09" y="3672268"/>
            <a:ext cx="2928801" cy="12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9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75255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355CE2-C517-05F9-6678-9CE964E19821}"/>
              </a:ext>
            </a:extLst>
          </p:cNvPr>
          <p:cNvSpPr txBox="1"/>
          <p:nvPr/>
        </p:nvSpPr>
        <p:spPr>
          <a:xfrm>
            <a:off x="815890" y="162399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JSON data: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3C12E-028F-0BDF-5E13-8BC56BD39F76}"/>
              </a:ext>
            </a:extLst>
          </p:cNvPr>
          <p:cNvSpPr txBox="1"/>
          <p:nvPr/>
        </p:nvSpPr>
        <p:spPr>
          <a:xfrm>
            <a:off x="2153095" y="1623999"/>
            <a:ext cx="1003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Text format derived from JavaScript (JavaScript Object Notation).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JSON syntax is similar to python dictionaries with {key : value} pairs, and python arrays []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1B90B36-56E1-185A-2954-BA8D9BF0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18" y="2813436"/>
            <a:ext cx="3027425" cy="3221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857D2B-7354-8DDE-5354-4C71B9D80A3A}"/>
              </a:ext>
            </a:extLst>
          </p:cNvPr>
          <p:cNvSpPr txBox="1"/>
          <p:nvPr/>
        </p:nvSpPr>
        <p:spPr>
          <a:xfrm>
            <a:off x="4291567" y="244410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of JSON object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9FCE18-9C59-AE69-88D9-B24F0B90F13D}"/>
              </a:ext>
            </a:extLst>
          </p:cNvPr>
          <p:cNvSpPr txBox="1"/>
          <p:nvPr/>
        </p:nvSpPr>
        <p:spPr>
          <a:xfrm>
            <a:off x="842117" y="29050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Examples of JSON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CCE40-D49E-77A4-23ED-6173801BD819}"/>
              </a:ext>
            </a:extLst>
          </p:cNvPr>
          <p:cNvSpPr txBox="1"/>
          <p:nvPr/>
        </p:nvSpPr>
        <p:spPr>
          <a:xfrm>
            <a:off x="815890" y="474904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of JSON array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52C33298-1D91-7FA7-2531-F6B828926189}"/>
              </a:ext>
            </a:extLst>
          </p:cNvPr>
          <p:cNvSpPr/>
          <p:nvPr/>
        </p:nvSpPr>
        <p:spPr>
          <a:xfrm>
            <a:off x="3828075" y="4187995"/>
            <a:ext cx="274483" cy="1565106"/>
          </a:xfrm>
          <a:prstGeom prst="leftBracket">
            <a:avLst/>
          </a:prstGeom>
          <a:ln w="38100">
            <a:solidFill>
              <a:srgbClr val="FF2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B51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F7853A-46D8-A52C-AC12-A4BF60E9C4A7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53592" y="4970548"/>
            <a:ext cx="274483" cy="0"/>
          </a:xfrm>
          <a:prstGeom prst="line">
            <a:avLst/>
          </a:prstGeom>
          <a:ln w="38100">
            <a:solidFill>
              <a:srgbClr val="FF2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A666EF-0807-783A-0642-7AE21471568B}"/>
              </a:ext>
            </a:extLst>
          </p:cNvPr>
          <p:cNvCxnSpPr/>
          <p:nvPr/>
        </p:nvCxnSpPr>
        <p:spPr>
          <a:xfrm>
            <a:off x="3812835" y="3056807"/>
            <a:ext cx="274483" cy="0"/>
          </a:xfrm>
          <a:prstGeom prst="straightConnector1">
            <a:avLst/>
          </a:prstGeom>
          <a:ln w="38100">
            <a:solidFill>
              <a:srgbClr val="FF2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7D9ED9-7611-6ED6-65B5-75C92FD22BBC}"/>
              </a:ext>
            </a:extLst>
          </p:cNvPr>
          <p:cNvCxnSpPr/>
          <p:nvPr/>
        </p:nvCxnSpPr>
        <p:spPr>
          <a:xfrm>
            <a:off x="3828075" y="3209207"/>
            <a:ext cx="274483" cy="0"/>
          </a:xfrm>
          <a:prstGeom prst="straightConnector1">
            <a:avLst/>
          </a:prstGeom>
          <a:ln w="38100">
            <a:solidFill>
              <a:srgbClr val="FF2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D80818BD-80E9-91A8-BB35-6425D592C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790896" y="299087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828" y="1242349"/>
              <a:ext cx="659225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DD214A5-E867-2710-D86C-57C006D7D86C}"/>
              </a:ext>
            </a:extLst>
          </p:cNvPr>
          <p:cNvSpPr txBox="1"/>
          <p:nvPr/>
        </p:nvSpPr>
        <p:spPr>
          <a:xfrm>
            <a:off x="280282" y="237996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Import JSON data from an url:</a:t>
            </a:r>
          </a:p>
        </p:txBody>
      </p:sp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58C1C031-A1B5-35BE-2386-7504D414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03" y="2749293"/>
            <a:ext cx="4299906" cy="1914292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04A3B57-E881-1CE7-1FFC-544F506CA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8" y="2747037"/>
            <a:ext cx="6538876" cy="1320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CC70059-CB57-366F-233A-5400E6680C52}"/>
              </a:ext>
            </a:extLst>
          </p:cNvPr>
          <p:cNvSpPr/>
          <p:nvPr/>
        </p:nvSpPr>
        <p:spPr>
          <a:xfrm rot="16200000">
            <a:off x="7102906" y="3327614"/>
            <a:ext cx="361646" cy="3077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26228-21E4-1C10-9895-1E650380472C}"/>
              </a:ext>
            </a:extLst>
          </p:cNvPr>
          <p:cNvSpPr txBox="1"/>
          <p:nvPr/>
        </p:nvSpPr>
        <p:spPr>
          <a:xfrm>
            <a:off x="6882517" y="370643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4E189-35C7-771D-453A-28EB6A1F49D1}"/>
              </a:ext>
            </a:extLst>
          </p:cNvPr>
          <p:cNvSpPr txBox="1"/>
          <p:nvPr/>
        </p:nvSpPr>
        <p:spPr>
          <a:xfrm>
            <a:off x="8408713" y="4760392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Current astronauts in space JSON data: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http://api.open-notify.org/astros.json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781201-3EEF-23D3-E605-D107100844CC}"/>
              </a:ext>
            </a:extLst>
          </p:cNvPr>
          <p:cNvCxnSpPr>
            <a:cxnSpLocks/>
          </p:cNvCxnSpPr>
          <p:nvPr/>
        </p:nvCxnSpPr>
        <p:spPr>
          <a:xfrm>
            <a:off x="10867322" y="2498361"/>
            <a:ext cx="0" cy="24867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CB665-D435-E297-613A-C8CA3274E23A}"/>
              </a:ext>
            </a:extLst>
          </p:cNvPr>
          <p:cNvSpPr txBox="1"/>
          <p:nvPr/>
        </p:nvSpPr>
        <p:spPr>
          <a:xfrm>
            <a:off x="10135407" y="2005196"/>
            <a:ext cx="200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nested JSON data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needs to be flatten  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75AC0538-6113-FF2A-4999-B91FE5734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55522" y="447326"/>
            <a:ext cx="6801853" cy="872002"/>
            <a:chOff x="2969403" y="370347"/>
            <a:chExt cx="6801853" cy="8720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969403" y="370347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14140D5-D917-EEF9-9573-14B0D805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0" y="2690413"/>
            <a:ext cx="6805908" cy="1098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AF98A47-F50F-F80C-EE9D-76168753C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90" y="4413364"/>
            <a:ext cx="2162972" cy="2099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24AD8-2D05-BC35-B616-94DE7EA1CF9A}"/>
              </a:ext>
            </a:extLst>
          </p:cNvPr>
          <p:cNvSpPr txBox="1"/>
          <p:nvPr/>
        </p:nvSpPr>
        <p:spPr>
          <a:xfrm>
            <a:off x="664740" y="184633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work with nested JSON data: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92CAD-B093-9186-ADD7-1F00F5ADAA25}"/>
              </a:ext>
            </a:extLst>
          </p:cNvPr>
          <p:cNvSpPr txBox="1"/>
          <p:nvPr/>
        </p:nvSpPr>
        <p:spPr>
          <a:xfrm>
            <a:off x="664740" y="2257113"/>
            <a:ext cx="986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pd.json_normalize data()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function will flatten the nested JSON data from the columns 'people'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70CEC51-60DD-74DA-BB52-E187AF4DA454}"/>
              </a:ext>
            </a:extLst>
          </p:cNvPr>
          <p:cNvSpPr/>
          <p:nvPr/>
        </p:nvSpPr>
        <p:spPr>
          <a:xfrm>
            <a:off x="3840480" y="4057184"/>
            <a:ext cx="164592" cy="2651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C5E76AC-B1E5-DE0E-3B59-8527A3AF1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F49BA1-9F33-7D2F-883C-78F0DBB1149D}"/>
              </a:ext>
            </a:extLst>
          </p:cNvPr>
          <p:cNvSpPr txBox="1"/>
          <p:nvPr/>
        </p:nvSpPr>
        <p:spPr>
          <a:xfrm>
            <a:off x="6556449" y="4829770"/>
            <a:ext cx="5248406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common that JSON data will be more complex and have nested dictionaries that need to be flatten</a:t>
            </a:r>
          </a:p>
        </p:txBody>
      </p:sp>
    </p:spTree>
    <p:extLst>
      <p:ext uri="{BB962C8B-B14F-4D97-AF65-F5344CB8AC3E}">
        <p14:creationId xmlns:p14="http://schemas.microsoft.com/office/powerpoint/2010/main" val="361436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dirty="0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75255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724AD8-2D05-BC35-B616-94DE7EA1CF9A}"/>
              </a:ext>
            </a:extLst>
          </p:cNvPr>
          <p:cNvSpPr txBox="1"/>
          <p:nvPr/>
        </p:nvSpPr>
        <p:spPr>
          <a:xfrm>
            <a:off x="664740" y="1846339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work with nested JSON data (cont.):</a:t>
            </a: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C5E76AC-B1E5-DE0E-3B59-8527A3AF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D1E0B39-7EB1-FD67-BB41-F8977B46A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06" y="4470231"/>
            <a:ext cx="3864610" cy="219298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267BA7-CFE0-674D-0FB3-E0C37B965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9" y="3429000"/>
            <a:ext cx="6924780" cy="1046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45FEF-BFDB-92BB-A4EA-7D2F56B7B685}"/>
              </a:ext>
            </a:extLst>
          </p:cNvPr>
          <p:cNvSpPr txBox="1"/>
          <p:nvPr/>
        </p:nvSpPr>
        <p:spPr>
          <a:xfrm>
            <a:off x="664739" y="2211803"/>
            <a:ext cx="8880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previous flatten JSON data needs to be added to the previous JSON data.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combine dataframes: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pd.concat()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allows the concatenation of 2 or more dataframes, and the previous column 'people' is dropped with the function drop() as we saw in session 1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8CEF10-8D8D-050C-3743-704F784E9357}"/>
              </a:ext>
            </a:extLst>
          </p:cNvPr>
          <p:cNvSpPr/>
          <p:nvPr/>
        </p:nvSpPr>
        <p:spPr>
          <a:xfrm rot="3026586">
            <a:off x="6559417" y="4477354"/>
            <a:ext cx="525849" cy="320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40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785030" y="519402"/>
            <a:ext cx="7439624" cy="819590"/>
            <a:chOff x="2598911" y="442423"/>
            <a:chExt cx="7439624" cy="81959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891325" y="1262013"/>
              <a:ext cx="62321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598911" y="442423"/>
              <a:ext cx="74396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APIs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9B91A-10CF-14AB-F933-7D4380FAAAB3}"/>
              </a:ext>
            </a:extLst>
          </p:cNvPr>
          <p:cNvSpPr txBox="1"/>
          <p:nvPr/>
        </p:nvSpPr>
        <p:spPr>
          <a:xfrm>
            <a:off x="322729" y="1785769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Application Programming Interface (API):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9F6C3-9E30-C91C-3A0E-B7110DDF93DA}"/>
              </a:ext>
            </a:extLst>
          </p:cNvPr>
          <p:cNvSpPr txBox="1"/>
          <p:nvPr/>
        </p:nvSpPr>
        <p:spPr>
          <a:xfrm>
            <a:off x="322729" y="2098273"/>
            <a:ext cx="879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APIs can be used to access/store/delete information/data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HTTP request methods are used to access or modify data from database via an API </a:t>
            </a:r>
          </a:p>
        </p:txBody>
      </p:sp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048AD96E-90BA-63AE-154D-71F2ECE45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5" y="3452277"/>
            <a:ext cx="1876453" cy="1876453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E814B5EB-8327-F0FC-3FE2-EDF7F112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48" y="3688022"/>
            <a:ext cx="1262454" cy="12624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444359-D1E0-83BF-827A-94B2B5D9F372}"/>
              </a:ext>
            </a:extLst>
          </p:cNvPr>
          <p:cNvCxnSpPr/>
          <p:nvPr/>
        </p:nvCxnSpPr>
        <p:spPr>
          <a:xfrm>
            <a:off x="4152452" y="4138168"/>
            <a:ext cx="957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84B971-609B-95B6-9D26-84024E5CC555}"/>
              </a:ext>
            </a:extLst>
          </p:cNvPr>
          <p:cNvSpPr txBox="1"/>
          <p:nvPr/>
        </p:nvSpPr>
        <p:spPr>
          <a:xfrm>
            <a:off x="3557892" y="3129860"/>
            <a:ext cx="22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HTTP request method sent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(data: GET, POST, PUT, DELETE)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C6D548-2ACB-BF13-09AB-3D218D9E2BA8}"/>
              </a:ext>
            </a:extLst>
          </p:cNvPr>
          <p:cNvCxnSpPr>
            <a:cxnSpLocks/>
          </p:cNvCxnSpPr>
          <p:nvPr/>
        </p:nvCxnSpPr>
        <p:spPr>
          <a:xfrm flipH="1">
            <a:off x="4152452" y="4557792"/>
            <a:ext cx="911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79AFA2-D140-836B-6A34-49FCF3595C58}"/>
              </a:ext>
            </a:extLst>
          </p:cNvPr>
          <p:cNvSpPr txBox="1"/>
          <p:nvPr/>
        </p:nvSpPr>
        <p:spPr>
          <a:xfrm>
            <a:off x="3434443" y="4641767"/>
            <a:ext cx="2402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HTTP response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(data: JSON, XML, pictures, audio, videos etc.)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A22E2E1-25EA-3044-B2BE-7AF3E25A5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92" y="3401664"/>
            <a:ext cx="1876454" cy="18764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265A54-4710-6D7B-8513-71A0F5D921C4}"/>
              </a:ext>
            </a:extLst>
          </p:cNvPr>
          <p:cNvSpPr txBox="1"/>
          <p:nvPr/>
        </p:nvSpPr>
        <p:spPr>
          <a:xfrm>
            <a:off x="5837118" y="5278242"/>
            <a:ext cx="2234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Interface communication</a:t>
            </a:r>
          </a:p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on the 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E13A88-05A5-23E0-195A-F03B2FD24AB7}"/>
              </a:ext>
            </a:extLst>
          </p:cNvPr>
          <p:cNvCxnSpPr/>
          <p:nvPr/>
        </p:nvCxnSpPr>
        <p:spPr>
          <a:xfrm>
            <a:off x="8211982" y="4083967"/>
            <a:ext cx="957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C38F88-85F6-3764-AC4D-FE017FC2820C}"/>
              </a:ext>
            </a:extLst>
          </p:cNvPr>
          <p:cNvCxnSpPr>
            <a:cxnSpLocks/>
          </p:cNvCxnSpPr>
          <p:nvPr/>
        </p:nvCxnSpPr>
        <p:spPr>
          <a:xfrm flipH="1">
            <a:off x="8211982" y="4503591"/>
            <a:ext cx="911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4A1DC8-34CD-197B-5BE9-014A61B798E4}"/>
              </a:ext>
            </a:extLst>
          </p:cNvPr>
          <p:cNvSpPr txBox="1"/>
          <p:nvPr/>
        </p:nvSpPr>
        <p:spPr>
          <a:xfrm>
            <a:off x="8994412" y="5278118"/>
            <a:ext cx="223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0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302136" y="545901"/>
            <a:ext cx="8404320" cy="793091"/>
            <a:chOff x="2116017" y="468922"/>
            <a:chExt cx="8404320" cy="79309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223594" y="1262013"/>
              <a:ext cx="65944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116017" y="468922"/>
              <a:ext cx="84043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an API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 with medium confidence">
            <a:extLst>
              <a:ext uri="{FF2B5EF4-FFF2-40B4-BE49-F238E27FC236}">
                <a16:creationId xmlns:a16="http://schemas.microsoft.com/office/drawing/2014/main" id="{ACE16559-FB34-1F2E-82B2-77B8201E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5" y="2311067"/>
            <a:ext cx="5628543" cy="738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DF293-FF9B-4332-14CC-B07CAB457A40}"/>
              </a:ext>
            </a:extLst>
          </p:cNvPr>
          <p:cNvSpPr txBox="1"/>
          <p:nvPr/>
        </p:nvSpPr>
        <p:spPr>
          <a:xfrm>
            <a:off x="8142726" y="6422778"/>
            <a:ext cx="3709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Source API website: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https://disease.sh/docs/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4B991-1FDB-FC0E-8CEE-271D399FDF1F}"/>
              </a:ext>
            </a:extLst>
          </p:cNvPr>
          <p:cNvSpPr txBox="1"/>
          <p:nvPr/>
        </p:nvSpPr>
        <p:spPr>
          <a:xfrm>
            <a:off x="589376" y="3095650"/>
            <a:ext cx="10117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request method is used to send HTTP requests to get data from an url: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requests.get()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(API calling from the following website: https://disease.sh/v3/covid-19/countries)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152F3-183C-EA16-8906-9CE22743235E}"/>
              </a:ext>
            </a:extLst>
          </p:cNvPr>
          <p:cNvSpPr txBox="1"/>
          <p:nvPr/>
        </p:nvSpPr>
        <p:spPr>
          <a:xfrm>
            <a:off x="589376" y="1836164"/>
            <a:ext cx="875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First, we need to import the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module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make an HTTP request in VS Code: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3ECECE-9C26-689D-E450-6B653F59E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5" y="3834067"/>
            <a:ext cx="5777262" cy="1255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CE825-C29A-3DF5-F9E9-BC6A8D89F37B}"/>
              </a:ext>
            </a:extLst>
          </p:cNvPr>
          <p:cNvCxnSpPr>
            <a:cxnSpLocks/>
          </p:cNvCxnSpPr>
          <p:nvPr/>
        </p:nvCxnSpPr>
        <p:spPr>
          <a:xfrm flipH="1">
            <a:off x="2085914" y="5003512"/>
            <a:ext cx="4921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F93C2-ED18-4DE6-0945-72B71C8B70CC}"/>
              </a:ext>
            </a:extLst>
          </p:cNvPr>
          <p:cNvSpPr txBox="1"/>
          <p:nvPr/>
        </p:nvSpPr>
        <p:spPr>
          <a:xfrm>
            <a:off x="2085914" y="5226620"/>
            <a:ext cx="3788858" cy="58477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Output: HTTP response status.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200 means it’s a successful response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6E56C1-DB86-8BFB-303B-3631128F4221}"/>
              </a:ext>
            </a:extLst>
          </p:cNvPr>
          <p:cNvCxnSpPr/>
          <p:nvPr/>
        </p:nvCxnSpPr>
        <p:spPr>
          <a:xfrm>
            <a:off x="2567311" y="4992754"/>
            <a:ext cx="0" cy="2231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66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302135" y="545901"/>
            <a:ext cx="9262335" cy="793091"/>
            <a:chOff x="2116016" y="468922"/>
            <a:chExt cx="9262335" cy="79309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223594" y="1262013"/>
              <a:ext cx="817581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116016" y="468922"/>
              <a:ext cx="9262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an API (cont.)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BE3E0D-234D-C536-67AE-D689EF42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2" y="2482348"/>
            <a:ext cx="4611033" cy="1546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F46ABD9-46F6-4949-1CE2-9E489FD9F987}"/>
              </a:ext>
            </a:extLst>
          </p:cNvPr>
          <p:cNvGrpSpPr/>
          <p:nvPr/>
        </p:nvGrpSpPr>
        <p:grpSpPr>
          <a:xfrm>
            <a:off x="6898465" y="2463474"/>
            <a:ext cx="2657015" cy="1546864"/>
            <a:chOff x="2589679" y="3980778"/>
            <a:chExt cx="3829050" cy="2033902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17CE0BA-2E48-EF51-58B3-DCB37F12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79" y="3980778"/>
              <a:ext cx="3829050" cy="180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227E08-E5A8-FDCB-3D14-BDD8AA4A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136" y="5784178"/>
              <a:ext cx="2375947" cy="23050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1AB63B-E314-6F89-3BC0-4CA1229B96D1}"/>
              </a:ext>
            </a:extLst>
          </p:cNvPr>
          <p:cNvSpPr txBox="1"/>
          <p:nvPr/>
        </p:nvSpPr>
        <p:spPr>
          <a:xfrm>
            <a:off x="463253" y="1658993"/>
            <a:ext cx="882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JSON library needs to be imported to work with JSON data.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get request needs to be converted into text and then loaded into a JSON format: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1680E88-0037-B17D-2AAB-6691B69C0555}"/>
              </a:ext>
            </a:extLst>
          </p:cNvPr>
          <p:cNvSpPr/>
          <p:nvPr/>
        </p:nvSpPr>
        <p:spPr>
          <a:xfrm>
            <a:off x="5969997" y="3029022"/>
            <a:ext cx="457200" cy="3114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FD8E2-E40D-A2D2-30C2-2D47FC7C23D1}"/>
              </a:ext>
            </a:extLst>
          </p:cNvPr>
          <p:cNvSpPr txBox="1"/>
          <p:nvPr/>
        </p:nvSpPr>
        <p:spPr>
          <a:xfrm>
            <a:off x="5751385" y="3391914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97F39-19E5-A14F-AB5C-854EB4BC8A22}"/>
              </a:ext>
            </a:extLst>
          </p:cNvPr>
          <p:cNvSpPr txBox="1"/>
          <p:nvPr/>
        </p:nvSpPr>
        <p:spPr>
          <a:xfrm>
            <a:off x="453224" y="4237713"/>
            <a:ext cx="619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transform the JSON data into a pandas dataframe:</a:t>
            </a:r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98D19E7B-CC39-51F0-3F83-C7BF8254E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02" y="4132400"/>
            <a:ext cx="4299991" cy="1893170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58A810C-CD90-7D26-BBBD-AC0E545004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1"/>
          <a:stretch/>
        </p:blipFill>
        <p:spPr>
          <a:xfrm>
            <a:off x="540172" y="4657488"/>
            <a:ext cx="4649623" cy="842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C1AA6E10-5ECD-9415-F396-A51B275783D3}"/>
              </a:ext>
            </a:extLst>
          </p:cNvPr>
          <p:cNvSpPr/>
          <p:nvPr/>
        </p:nvSpPr>
        <p:spPr>
          <a:xfrm>
            <a:off x="5969997" y="4923279"/>
            <a:ext cx="457200" cy="3114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2AA37-C32B-B5BD-3A63-F84C6B3D7DC6}"/>
              </a:ext>
            </a:extLst>
          </p:cNvPr>
          <p:cNvSpPr txBox="1"/>
          <p:nvPr/>
        </p:nvSpPr>
        <p:spPr>
          <a:xfrm>
            <a:off x="5760919" y="5234691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8839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Box 31">
            <a:extLst>
              <a:ext uri="{FF2B5EF4-FFF2-40B4-BE49-F238E27FC236}">
                <a16:creationId xmlns:a16="http://schemas.microsoft.com/office/drawing/2014/main" id="{00773A60-ABEA-4548-B2C1-79982AF49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58" y="829315"/>
            <a:ext cx="87985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4E4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Practice Exercise- Task2 </a:t>
            </a:r>
            <a:endParaRPr kumimoji="0" lang="en-ID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B1B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15CD6-19CD-F348-82BC-4487C30B5E2E}"/>
              </a:ext>
            </a:extLst>
          </p:cNvPr>
          <p:cNvSpPr txBox="1"/>
          <p:nvPr/>
        </p:nvSpPr>
        <p:spPr>
          <a:xfrm>
            <a:off x="704358" y="1546508"/>
            <a:ext cx="1118284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You have been given a dataset to analyse which requires some cleaning.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 .1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 the file named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Data_Analyst_Sample.csv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Pandas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Explore the file with at least 3 common exploration methods in Pandas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many rows and columns the data file has?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Which column names have missing values and how many?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Remove missing values from columns that contain Pandas object datatype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Replace missing values by zero in columns that contain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Verify that no missing values are in the data file 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 2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Open the “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errors.csv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” file with Excel to check the errors associated to the “Campaign name”.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Correct the errors that appear in the Data_Analyst_Sample.csv imported with the Pandas into a Python script: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 how many errors there are in the dataset (you might want to use a loop for this and using the .contains() method to find the errors)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Use the .replace() method to correct the errors. Verify the errors have been corrected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B282C7A8-E058-8921-20CF-9C0E54825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35789" r="33653" b="40880"/>
          <a:stretch/>
        </p:blipFill>
        <p:spPr>
          <a:xfrm>
            <a:off x="8822070" y="1688231"/>
            <a:ext cx="2921743" cy="224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609EC-1A27-AA74-1779-2F017D431F58}"/>
              </a:ext>
            </a:extLst>
          </p:cNvPr>
          <p:cNvSpPr txBox="1"/>
          <p:nvPr/>
        </p:nvSpPr>
        <p:spPr>
          <a:xfrm>
            <a:off x="9137381" y="2400994"/>
            <a:ext cx="260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a technical interview question!</a:t>
            </a:r>
          </a:p>
        </p:txBody>
      </p:sp>
    </p:spTree>
    <p:extLst>
      <p:ext uri="{BB962C8B-B14F-4D97-AF65-F5344CB8AC3E}">
        <p14:creationId xmlns:p14="http://schemas.microsoft.com/office/powerpoint/2010/main" val="3601331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3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9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AC04-273C-C3DD-4BC3-383B37561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EDA ~2.5 hrs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AE0FC-8B2D-F256-CA6B-A1C23FB1CF5B}"/>
              </a:ext>
            </a:extLst>
          </p:cNvPr>
          <p:cNvSpPr txBox="1"/>
          <p:nvPr/>
        </p:nvSpPr>
        <p:spPr>
          <a:xfrm>
            <a:off x="555585" y="1846031"/>
            <a:ext cx="6886936" cy="406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You will follow along with your instructor a complete </a:t>
            </a:r>
            <a:r>
              <a:rPr lang="en-GB" sz="2000" b="1" dirty="0"/>
              <a:t>Exploratory Data Analysis (EDA) </a:t>
            </a:r>
            <a:r>
              <a:rPr lang="en-GB" sz="2000" dirty="0"/>
              <a:t>with PYTHON answering key questions using a variety of libraries to perform data viz. Open the following Jupyter notebook file: </a:t>
            </a:r>
            <a:r>
              <a:rPr lang="en-GB" sz="1600" dirty="0">
                <a:hlinkClick r:id="rId2"/>
              </a:rPr>
              <a:t>https://colab.research.google.com/drive/1ZcD1RbeZd16-q5DXhSsDZlREiA8TXzsW?usp=sharing</a:t>
            </a:r>
            <a:endParaRPr lang="en-GB" sz="1600" dirty="0"/>
          </a:p>
          <a:p>
            <a:pPr>
              <a:lnSpc>
                <a:spcPct val="200000"/>
              </a:lnSpc>
            </a:pPr>
            <a:endParaRPr lang="en-GB" sz="2000" dirty="0"/>
          </a:p>
        </p:txBody>
      </p:sp>
      <p:pic>
        <p:nvPicPr>
          <p:cNvPr id="4" name="Picture 3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81971CFC-E89F-264B-B867-7C68F08D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91" y="1846031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9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7295-2757-E8D0-C25A-0A2263D15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3-4 hrs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4C6BD-6EE2-0025-AEBB-8D6E72843DB2}"/>
              </a:ext>
            </a:extLst>
          </p:cNvPr>
          <p:cNvSpPr txBox="1"/>
          <p:nvPr/>
        </p:nvSpPr>
        <p:spPr>
          <a:xfrm>
            <a:off x="555584" y="1846031"/>
            <a:ext cx="10255169" cy="480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b="1" dirty="0"/>
              <a:t>Group activities in breakrooms: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-Choose a dataset of your choice and preform a similar EDA using python answering some key questions with plots (don’t choose a dataset with too many columns): </a:t>
            </a:r>
            <a:r>
              <a:rPr lang="en-GB" sz="2000" dirty="0">
                <a:hlinkClick r:id="rId2"/>
              </a:rPr>
              <a:t>https://www.kaggle.com</a:t>
            </a:r>
            <a:endParaRPr lang="en-GB" sz="2000" dirty="0"/>
          </a:p>
          <a:p>
            <a:pPr>
              <a:lnSpc>
                <a:spcPct val="200000"/>
              </a:lnSpc>
            </a:pPr>
            <a:endParaRPr lang="en-GB" sz="2000" dirty="0"/>
          </a:p>
          <a:p>
            <a:pPr>
              <a:lnSpc>
                <a:spcPct val="200000"/>
              </a:lnSpc>
            </a:pPr>
            <a:r>
              <a:rPr lang="en-GB" sz="2000" dirty="0"/>
              <a:t>-Work as a group choosing the same dataset, determine some questions to reply with plots as a group!</a:t>
            </a:r>
          </a:p>
          <a:p>
            <a:pPr>
              <a:lnSpc>
                <a:spcPct val="200000"/>
              </a:lnSpc>
            </a:pPr>
            <a:endParaRPr lang="en-GB" sz="1600" dirty="0"/>
          </a:p>
          <a:p>
            <a:pPr>
              <a:lnSpc>
                <a:spcPct val="20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086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585D8-7632-4D65-A198-FA1F0CC90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7" y="393403"/>
            <a:ext cx="5051093" cy="1145997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4009C-C728-4272-B6C3-7BEB6621A332}"/>
              </a:ext>
            </a:extLst>
          </p:cNvPr>
          <p:cNvSpPr txBox="1">
            <a:spLocks/>
          </p:cNvSpPr>
          <p:nvPr/>
        </p:nvSpPr>
        <p:spPr>
          <a:xfrm>
            <a:off x="228123" y="954793"/>
            <a:ext cx="7271463" cy="447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+mn-lt"/>
                <a:ea typeface="Open Sans Light"/>
                <a:cs typeface="Open Sans Light"/>
              </a:rPr>
              <a:t>What is Pandas?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Pandas </a:t>
            </a:r>
            <a:r>
              <a:rPr lang="en-GB" sz="3600" dirty="0" err="1">
                <a:latin typeface="+mn-lt"/>
                <a:ea typeface="Open Sans Light"/>
                <a:cs typeface="Open Sans Light"/>
              </a:rPr>
              <a:t>DataFrame</a:t>
            </a:r>
            <a:endParaRPr lang="en-GB" sz="3600" dirty="0">
              <a:latin typeface="+mn-lt"/>
              <a:ea typeface="Open Sans Light"/>
              <a:cs typeface="Open Sans 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Datasets Importation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Data Exploration, Selection, and Filtering</a:t>
            </a:r>
          </a:p>
        </p:txBody>
      </p:sp>
    </p:spTree>
    <p:extLst>
      <p:ext uri="{BB962C8B-B14F-4D97-AF65-F5344CB8AC3E}">
        <p14:creationId xmlns:p14="http://schemas.microsoft.com/office/powerpoint/2010/main" val="390212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Bootcamp</a:t>
            </a:r>
          </a:p>
        </p:txBody>
      </p:sp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CE42A834-5976-79BB-7391-80337D26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0" y="1380635"/>
            <a:ext cx="2153920" cy="87054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E4D91B-85D3-7985-8B06-DB3A4DA34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09381"/>
              </p:ext>
            </p:extLst>
          </p:nvPr>
        </p:nvGraphicFramePr>
        <p:xfrm>
          <a:off x="1759753" y="1380635"/>
          <a:ext cx="7314799" cy="4913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1D232C-BF99-5C22-3959-9F0C3B0AF103}"/>
              </a:ext>
            </a:extLst>
          </p:cNvPr>
          <p:cNvSpPr txBox="1"/>
          <p:nvPr/>
        </p:nvSpPr>
        <p:spPr>
          <a:xfrm>
            <a:off x="2711306" y="6421163"/>
            <a:ext cx="700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video about the author: 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https://www.youtube.com/watch?v=pqMu18dmEdM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8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14C5-FE9C-6A68-D1E3-DD78626D2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 data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02CBE-3A8F-E1FE-9B31-643B8AF525FF}"/>
              </a:ext>
            </a:extLst>
          </p:cNvPr>
          <p:cNvSpPr txBox="1"/>
          <p:nvPr/>
        </p:nvSpPr>
        <p:spPr>
          <a:xfrm>
            <a:off x="3026923" y="1596764"/>
            <a:ext cx="13083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(1D like array)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484960DA-D726-19D8-B4F2-AFDAAB715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85308"/>
              </p:ext>
            </p:extLst>
          </p:nvPr>
        </p:nvGraphicFramePr>
        <p:xfrm>
          <a:off x="2950706" y="2658215"/>
          <a:ext cx="1758310" cy="207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310">
                  <a:extLst>
                    <a:ext uri="{9D8B030D-6E8A-4147-A177-3AD203B41FA5}">
                      <a16:colId xmlns:a16="http://schemas.microsoft.com/office/drawing/2014/main" val="2310801123"/>
                    </a:ext>
                  </a:extLst>
                </a:gridCol>
              </a:tblGrid>
              <a:tr h="43626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268508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08637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7025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697276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904190"/>
                  </a:ext>
                </a:extLst>
              </a:tr>
            </a:tbl>
          </a:graphicData>
        </a:graphic>
      </p:graphicFrame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D10AC72D-5EC1-37EA-EE46-79E7FD38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81630"/>
              </p:ext>
            </p:extLst>
          </p:nvPr>
        </p:nvGraphicFramePr>
        <p:xfrm>
          <a:off x="2443629" y="3115419"/>
          <a:ext cx="448888" cy="16211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</a:tbl>
          </a:graphicData>
        </a:graphic>
      </p:graphicFrame>
      <p:graphicFrame>
        <p:nvGraphicFramePr>
          <p:cNvPr id="6" name="Table 26">
            <a:extLst>
              <a:ext uri="{FF2B5EF4-FFF2-40B4-BE49-F238E27FC236}">
                <a16:creationId xmlns:a16="http://schemas.microsoft.com/office/drawing/2014/main" id="{96F1EE97-4795-419E-27D0-79BC2245E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598976"/>
              </p:ext>
            </p:extLst>
          </p:nvPr>
        </p:nvGraphicFramePr>
        <p:xfrm>
          <a:off x="6150195" y="2677760"/>
          <a:ext cx="3624180" cy="20783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37742154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65921E-4F0B-9031-8D7B-9168C625308E}"/>
              </a:ext>
            </a:extLst>
          </p:cNvPr>
          <p:cNvSpPr txBox="1"/>
          <p:nvPr/>
        </p:nvSpPr>
        <p:spPr>
          <a:xfrm>
            <a:off x="6952955" y="1609667"/>
            <a:ext cx="19736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(2D like array or more)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329C59B5-DE62-1101-28F6-F4B9D924F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25593"/>
              </p:ext>
            </p:extLst>
          </p:nvPr>
        </p:nvGraphicFramePr>
        <p:xfrm>
          <a:off x="5609528" y="3134966"/>
          <a:ext cx="448888" cy="16211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FF1FD0-0497-EADC-0DCC-787C78A60997}"/>
              </a:ext>
            </a:extLst>
          </p:cNvPr>
          <p:cNvSpPr txBox="1"/>
          <p:nvPr/>
        </p:nvSpPr>
        <p:spPr>
          <a:xfrm>
            <a:off x="2800628" y="5279577"/>
            <a:ext cx="1867271" cy="86177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Command to create a Serie: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2EDE-D40F-1931-A96D-D1E8AA7673EC}"/>
              </a:ext>
            </a:extLst>
          </p:cNvPr>
          <p:cNvSpPr txBox="1"/>
          <p:nvPr/>
        </p:nvSpPr>
        <p:spPr>
          <a:xfrm>
            <a:off x="6787340" y="5310354"/>
            <a:ext cx="2566019" cy="8309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Command to create a dataframe: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pd.DataFrame( 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7E24E88-3807-11A0-7B5B-C70BBE978B26}"/>
              </a:ext>
            </a:extLst>
          </p:cNvPr>
          <p:cNvSpPr/>
          <p:nvPr/>
        </p:nvSpPr>
        <p:spPr>
          <a:xfrm>
            <a:off x="3626199" y="4903499"/>
            <a:ext cx="216131" cy="2826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D24C383-4F3C-15EF-102B-31C810351855}"/>
              </a:ext>
            </a:extLst>
          </p:cNvPr>
          <p:cNvSpPr/>
          <p:nvPr/>
        </p:nvSpPr>
        <p:spPr>
          <a:xfrm>
            <a:off x="7854219" y="4903499"/>
            <a:ext cx="216131" cy="28263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29AA9C-9AF2-D997-0986-32415C0DDDEB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7962285" y="2677760"/>
            <a:ext cx="0" cy="2078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3BBE3-59B9-A660-E2B0-9D940EC6D528}"/>
              </a:ext>
            </a:extLst>
          </p:cNvPr>
          <p:cNvSpPr txBox="1"/>
          <p:nvPr/>
        </p:nvSpPr>
        <p:spPr>
          <a:xfrm rot="16200000">
            <a:off x="1467479" y="377212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rows index</a:t>
            </a: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D33F51E4-0262-B543-96F4-1C9CF7C0EACF}"/>
              </a:ext>
            </a:extLst>
          </p:cNvPr>
          <p:cNvSpPr/>
          <p:nvPr/>
        </p:nvSpPr>
        <p:spPr>
          <a:xfrm>
            <a:off x="2226865" y="3115418"/>
            <a:ext cx="68826" cy="1640731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968B7-76B4-D73B-750E-34014CCD99A2}"/>
              </a:ext>
            </a:extLst>
          </p:cNvPr>
          <p:cNvSpPr txBox="1"/>
          <p:nvPr/>
        </p:nvSpPr>
        <p:spPr>
          <a:xfrm rot="16200000">
            <a:off x="4614084" y="379167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rows index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E979B1-8111-5CBD-A3B2-FF6212B09ABC}"/>
              </a:ext>
            </a:extLst>
          </p:cNvPr>
          <p:cNvSpPr/>
          <p:nvPr/>
        </p:nvSpPr>
        <p:spPr>
          <a:xfrm>
            <a:off x="5373470" y="3134966"/>
            <a:ext cx="68826" cy="1640731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9519FDA3-6831-7E61-8977-2ACAF5922EF8}"/>
              </a:ext>
            </a:extLst>
          </p:cNvPr>
          <p:cNvSpPr/>
          <p:nvPr/>
        </p:nvSpPr>
        <p:spPr>
          <a:xfrm rot="5400000">
            <a:off x="7919783" y="744534"/>
            <a:ext cx="85002" cy="3611380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C1516-14DB-0740-B298-32919411F2F6}"/>
              </a:ext>
            </a:extLst>
          </p:cNvPr>
          <p:cNvSpPr txBox="1"/>
          <p:nvPr/>
        </p:nvSpPr>
        <p:spPr>
          <a:xfrm>
            <a:off x="7314724" y="2209645"/>
            <a:ext cx="164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columns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BE3F1-134F-555B-DA00-97C747B2F884}"/>
              </a:ext>
            </a:extLst>
          </p:cNvPr>
          <p:cNvSpPr txBox="1"/>
          <p:nvPr/>
        </p:nvSpPr>
        <p:spPr>
          <a:xfrm>
            <a:off x="6984783" y="24588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96097-6479-0825-38E8-A4A89B05B43B}"/>
              </a:ext>
            </a:extLst>
          </p:cNvPr>
          <p:cNvSpPr txBox="1"/>
          <p:nvPr/>
        </p:nvSpPr>
        <p:spPr>
          <a:xfrm>
            <a:off x="8736594" y="24588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64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138-1F77-CEDC-F84E-1557D14DB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 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73A2F-F645-0508-7AC2-D5ED8FE8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95C-2CB9-3CB7-5CA9-5D6B17827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4281"/>
            <a:ext cx="5616608" cy="1043287"/>
          </a:xfrm>
        </p:spPr>
        <p:txBody>
          <a:bodyPr/>
          <a:lstStyle/>
          <a:p>
            <a:r>
              <a:rPr lang="en-GB" dirty="0"/>
              <a:t>Understanding </a:t>
            </a:r>
            <a:r>
              <a:rPr lang="en-GB" dirty="0" err="1"/>
              <a:t>DataFrame</a:t>
            </a:r>
            <a:endParaRPr lang="en-GB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AE061B9F-A410-73DC-13CD-C14A767D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61" y="1583266"/>
            <a:ext cx="7395079" cy="45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7CDB02F-DC82-A598-F22D-89175FE1EC47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2EB26-A888-334B-1D52-B4333BF4BB62}"/>
              </a:ext>
            </a:extLst>
          </p:cNvPr>
          <p:cNvSpPr txBox="1"/>
          <p:nvPr/>
        </p:nvSpPr>
        <p:spPr>
          <a:xfrm>
            <a:off x="2570073" y="6366232"/>
            <a:ext cx="8209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 link: </a:t>
            </a:r>
            <a:r>
              <a:rPr lang="en-GB" sz="1200" dirty="0">
                <a:hlinkClick r:id="rId4"/>
              </a:rPr>
              <a:t>https://www.geeksforgeeks.org/python-pandas-series/</a:t>
            </a:r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61420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10515296-1bd5-401a-b8a4-ea4dde82f896">
      <Terms xmlns="http://schemas.microsoft.com/office/infopath/2007/PartnerControls"/>
    </lcf76f155ced4ddcb4097134ff3c332f>
    <TaxCatchAll xmlns="d0cd20b0-df63-44e8-932f-fba08f23ea6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8B55538CA08448923EEF657060701" ma:contentTypeVersion="19" ma:contentTypeDescription="Create a new document." ma:contentTypeScope="" ma:versionID="3a9d5b97a54c0bd4dc62ff11ab122f05">
  <xsd:schema xmlns:xsd="http://www.w3.org/2001/XMLSchema" xmlns:xs="http://www.w3.org/2001/XMLSchema" xmlns:p="http://schemas.microsoft.com/office/2006/metadata/properties" xmlns:ns1="http://schemas.microsoft.com/sharepoint/v3" xmlns:ns2="10515296-1bd5-401a-b8a4-ea4dde82f896" xmlns:ns3="d0cd20b0-df63-44e8-932f-fba08f23ea61" targetNamespace="http://schemas.microsoft.com/office/2006/metadata/properties" ma:root="true" ma:fieldsID="3b4d808fdc41abaacdbc95c2bfa8bf9b" ns1:_="" ns2:_="" ns3:_="">
    <xsd:import namespace="http://schemas.microsoft.com/sharepoint/v3"/>
    <xsd:import namespace="10515296-1bd5-401a-b8a4-ea4dde82f896"/>
    <xsd:import namespace="d0cd20b0-df63-44e8-932f-fba08f23e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15296-1bd5-401a-b8a4-ea4dde82f8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3107afe-cb13-45d0-a368-909a38ecfe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d20b0-df63-44e8-932f-fba08f23e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7e0c310-d06f-4a43-be96-5d5a834afc67}" ma:internalName="TaxCatchAll" ma:showField="CatchAllData" ma:web="d0cd20b0-df63-44e8-932f-fba08f23ea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20A0B-0B9A-452C-9850-010C3B5F7FDF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8f8392b7-efb9-4d92-b93e-ed6e2ab0c428"/>
    <ds:schemaRef ds:uri="23ba7a61-5747-4845-9d88-08e673bb3c13"/>
    <ds:schemaRef ds:uri="http://schemas.microsoft.com/sharepoint/v3"/>
    <ds:schemaRef ds:uri="10515296-1bd5-401a-b8a4-ea4dde82f896"/>
    <ds:schemaRef ds:uri="d0cd20b0-df63-44e8-932f-fba08f23ea61"/>
  </ds:schemaRefs>
</ds:datastoreItem>
</file>

<file path=customXml/itemProps2.xml><?xml version="1.0" encoding="utf-8"?>
<ds:datastoreItem xmlns:ds="http://schemas.openxmlformats.org/officeDocument/2006/customXml" ds:itemID="{8DF8BC2F-3190-4843-98C8-AA14ADB7EA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100A0B-8053-4372-91CD-9F7A118B3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0515296-1bd5-401a-b8a4-ea4dde82f896"/>
    <ds:schemaRef ds:uri="d0cd20b0-df63-44e8-932f-fba08f23ea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3686</Words>
  <Application>Microsoft Office PowerPoint</Application>
  <PresentationFormat>Widescreen</PresentationFormat>
  <Paragraphs>516</Paragraphs>
  <Slides>47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circular</vt:lpstr>
      <vt:lpstr>Open Sans</vt:lpstr>
      <vt:lpstr>Open Sans Light</vt:lpstr>
      <vt:lpstr>Open Sans Semibold</vt:lpstr>
      <vt:lpstr>Office Theme</vt:lpstr>
      <vt:lpstr>think-cell Slide</vt:lpstr>
      <vt:lpstr>PowerPoint Presentation</vt:lpstr>
      <vt:lpstr>PowerPoint Presentation</vt:lpstr>
      <vt:lpstr>Before we start… Please have your camera switched on.</vt:lpstr>
      <vt:lpstr>PowerPoint Presentation</vt:lpstr>
      <vt:lpstr>Objectives</vt:lpstr>
      <vt:lpstr>Pandas</vt:lpstr>
      <vt:lpstr>Pandas data structures</vt:lpstr>
      <vt:lpstr>Pandas Series</vt:lpstr>
      <vt:lpstr>Understanding DataFrame</vt:lpstr>
      <vt:lpstr>Jupyter notebook Script</vt:lpstr>
      <vt:lpstr>Series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Missing Values</vt:lpstr>
      <vt:lpstr>PowerPoint Presentation</vt:lpstr>
      <vt:lpstr>PowerPoint Presentation</vt:lpstr>
      <vt:lpstr>PowerPoint Presentation</vt:lpstr>
      <vt:lpstr>Objectives</vt:lpstr>
      <vt:lpstr>Jupyter notebook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EDA ~2.5 hrs</vt:lpstr>
      <vt:lpstr>Task 3-4 hrs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Taylor</dc:creator>
  <cp:lastModifiedBy>Ali Kanji</cp:lastModifiedBy>
  <cp:revision>114</cp:revision>
  <dcterms:created xsi:type="dcterms:W3CDTF">2023-01-16T10:36:57Z</dcterms:created>
  <dcterms:modified xsi:type="dcterms:W3CDTF">2024-02-01T23:09:57Z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0x0101008E18B55538CA08448923EEF657060701</vt:lpwstr>
  </property>
  <property fmtid="{D5CDD505-2E9C-101B-9397-08002B2CF9AE}" pid="3" name="Order">
    <vt:r8>7057000</vt:r8>
  </property>
  <property fmtid="{D5CDD505-2E9C-101B-9397-08002B2CF9AE}" pid="4" name="MediaServiceImageTags">
    <vt:lpwstr/>
  </property>
</Properties>
</file>